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33"/>
    <a:srgbClr val="993366"/>
    <a:srgbClr val="CC66FF"/>
    <a:srgbClr val="A50021"/>
    <a:srgbClr val="660033"/>
    <a:srgbClr val="CC0099"/>
    <a:srgbClr val="CC3399"/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FA3A0-922E-4779-84AA-BCDAD3F59ACF}" type="doc">
      <dgm:prSet loTypeId="urn:microsoft.com/office/officeart/2005/8/layout/hList6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1D85E62-BF2C-4133-8E08-1928498F7F2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200" b="1" dirty="0" err="1" smtClean="0">
              <a:solidFill>
                <a:srgbClr val="FAA4E8"/>
              </a:solidFill>
            </a:rPr>
            <a:t>Діти</a:t>
          </a:r>
          <a:r>
            <a:rPr lang="ru-RU" sz="3200" b="1" dirty="0" smtClean="0">
              <a:solidFill>
                <a:srgbClr val="FAA4E8"/>
              </a:solidFill>
            </a:rPr>
            <a:t> </a:t>
          </a:r>
          <a:r>
            <a:rPr lang="ru-RU" sz="3200" b="1" dirty="0" err="1" smtClean="0">
              <a:solidFill>
                <a:srgbClr val="FAA4E8"/>
              </a:solidFill>
            </a:rPr>
            <a:t>з</a:t>
          </a:r>
          <a:r>
            <a:rPr lang="ru-RU" sz="3200" b="1" dirty="0" smtClean="0">
              <a:solidFill>
                <a:srgbClr val="FAA4E8"/>
              </a:solidFill>
            </a:rPr>
            <a:t> </a:t>
          </a:r>
          <a:r>
            <a:rPr lang="ru-RU" sz="3200" b="1" dirty="0" err="1" smtClean="0">
              <a:solidFill>
                <a:srgbClr val="FAA4E8"/>
              </a:solidFill>
            </a:rPr>
            <a:t>надзвичайно</a:t>
          </a:r>
          <a:r>
            <a:rPr lang="ru-RU" sz="3200" b="1" dirty="0" smtClean="0">
              <a:solidFill>
                <a:srgbClr val="FAA4E8"/>
              </a:solidFill>
            </a:rPr>
            <a:t> </a:t>
          </a:r>
          <a:r>
            <a:rPr lang="ru-RU" sz="3200" b="1" dirty="0" err="1" smtClean="0">
              <a:solidFill>
                <a:srgbClr val="FAA4E8"/>
              </a:solidFill>
            </a:rPr>
            <a:t>високим</a:t>
          </a:r>
          <a:r>
            <a:rPr lang="ru-RU" sz="3200" b="1" dirty="0" smtClean="0">
              <a:solidFill>
                <a:srgbClr val="FAA4E8"/>
              </a:solidFill>
            </a:rPr>
            <a:t> </a:t>
          </a:r>
          <a:r>
            <a:rPr lang="ru-RU" sz="3200" b="1" dirty="0" err="1" smtClean="0">
              <a:solidFill>
                <a:srgbClr val="FAA4E8"/>
              </a:solidFill>
            </a:rPr>
            <a:t>загальним</a:t>
          </a:r>
          <a:r>
            <a:rPr lang="ru-RU" sz="3200" b="1" dirty="0" smtClean="0">
              <a:solidFill>
                <a:srgbClr val="FAA4E8"/>
              </a:solidFill>
            </a:rPr>
            <a:t> </a:t>
          </a:r>
          <a:r>
            <a:rPr lang="ru-RU" sz="3200" b="1" dirty="0" err="1" smtClean="0">
              <a:solidFill>
                <a:srgbClr val="FAA4E8"/>
              </a:solidFill>
            </a:rPr>
            <a:t>рівнем</a:t>
          </a:r>
          <a:r>
            <a:rPr lang="ru-RU" sz="3200" b="1" dirty="0" smtClean="0">
              <a:solidFill>
                <a:srgbClr val="FAA4E8"/>
              </a:solidFill>
            </a:rPr>
            <a:t> </a:t>
          </a:r>
          <a:r>
            <a:rPr lang="ru-RU" sz="3200" b="1" dirty="0" err="1" smtClean="0">
              <a:solidFill>
                <a:srgbClr val="FAA4E8"/>
              </a:solidFill>
            </a:rPr>
            <a:t>розумового</a:t>
          </a:r>
          <a:r>
            <a:rPr lang="ru-RU" sz="3200" b="1" dirty="0" smtClean="0">
              <a:solidFill>
                <a:srgbClr val="FAA4E8"/>
              </a:solidFill>
            </a:rPr>
            <a:t> </a:t>
          </a:r>
          <a:r>
            <a:rPr lang="ru-RU" sz="3200" b="1" dirty="0" err="1" smtClean="0">
              <a:solidFill>
                <a:srgbClr val="FAA4E8"/>
              </a:solidFill>
            </a:rPr>
            <a:t>розвитку</a:t>
          </a:r>
          <a:r>
            <a:rPr lang="ru-RU" sz="3200" b="1" dirty="0" smtClean="0">
              <a:solidFill>
                <a:srgbClr val="FAA4E8"/>
              </a:solidFill>
            </a:rPr>
            <a:t> </a:t>
          </a:r>
          <a:endParaRPr lang="ru-RU" sz="3200" b="1" dirty="0">
            <a:solidFill>
              <a:srgbClr val="FAA4E8"/>
            </a:solidFill>
          </a:endParaRPr>
        </a:p>
      </dgm:t>
    </dgm:pt>
    <dgm:pt modelId="{788D1813-6119-4F24-93B3-63F95CC5CC98}" type="parTrans" cxnId="{88EA8DFA-CDAB-4687-8D98-C0D20978215E}">
      <dgm:prSet/>
      <dgm:spPr/>
      <dgm:t>
        <a:bodyPr/>
        <a:lstStyle/>
        <a:p>
          <a:endParaRPr lang="ru-RU"/>
        </a:p>
      </dgm:t>
    </dgm:pt>
    <dgm:pt modelId="{B8778C5C-03DC-4B66-8A65-4A8FBBD67B9D}" type="sibTrans" cxnId="{88EA8DFA-CDAB-4687-8D98-C0D20978215E}">
      <dgm:prSet/>
      <dgm:spPr/>
      <dgm:t>
        <a:bodyPr/>
        <a:lstStyle/>
        <a:p>
          <a:endParaRPr lang="ru-RU"/>
        </a:p>
      </dgm:t>
    </dgm:pt>
    <dgm:pt modelId="{29A8A8E2-153F-4850-937A-651796F33F0D}">
      <dgm:prSet phldrT="[Текст]" phldr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2100" dirty="0"/>
        </a:p>
      </dgm:t>
    </dgm:pt>
    <dgm:pt modelId="{E9C19733-ADA3-4356-8C7F-B41B7805B10E}" type="parTrans" cxnId="{C3201A23-F6C4-4BA1-84E6-0B96BD384DD2}">
      <dgm:prSet/>
      <dgm:spPr/>
      <dgm:t>
        <a:bodyPr/>
        <a:lstStyle/>
        <a:p>
          <a:endParaRPr lang="ru-RU"/>
        </a:p>
      </dgm:t>
    </dgm:pt>
    <dgm:pt modelId="{C53B434F-293D-475F-B9B7-324CAAABDDAB}" type="sibTrans" cxnId="{C3201A23-F6C4-4BA1-84E6-0B96BD384DD2}">
      <dgm:prSet/>
      <dgm:spPr/>
      <dgm:t>
        <a:bodyPr/>
        <a:lstStyle/>
        <a:p>
          <a:endParaRPr lang="ru-RU"/>
        </a:p>
      </dgm:t>
    </dgm:pt>
    <dgm:pt modelId="{C0A53A0C-33D0-4FDF-AEE2-D4E1D54B288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err="1" smtClean="0">
              <a:solidFill>
                <a:srgbClr val="9E009E"/>
              </a:solidFill>
            </a:rPr>
            <a:t>Діти</a:t>
          </a:r>
          <a:r>
            <a:rPr lang="ru-RU" sz="3200" b="1" dirty="0" smtClean="0">
              <a:solidFill>
                <a:srgbClr val="9E009E"/>
              </a:solidFill>
            </a:rPr>
            <a:t> </a:t>
          </a:r>
          <a:r>
            <a:rPr lang="ru-RU" sz="3200" b="1" dirty="0" err="1" smtClean="0">
              <a:solidFill>
                <a:srgbClr val="9E009E"/>
              </a:solidFill>
            </a:rPr>
            <a:t>з</a:t>
          </a:r>
          <a:r>
            <a:rPr lang="ru-RU" sz="3200" b="1" dirty="0" smtClean="0">
              <a:solidFill>
                <a:srgbClr val="9E009E"/>
              </a:solidFill>
            </a:rPr>
            <a:t> </a:t>
          </a:r>
          <a:r>
            <a:rPr lang="ru-RU" sz="3200" b="1" dirty="0" err="1" smtClean="0">
              <a:solidFill>
                <a:srgbClr val="9E009E"/>
              </a:solidFill>
            </a:rPr>
            <a:t>ознаками</a:t>
          </a:r>
          <a:r>
            <a:rPr lang="ru-RU" sz="3200" b="1" dirty="0" smtClean="0">
              <a:solidFill>
                <a:srgbClr val="9E009E"/>
              </a:solidFill>
            </a:rPr>
            <a:t> </a:t>
          </a:r>
          <a:r>
            <a:rPr lang="ru-RU" sz="3200" b="1" dirty="0" err="1" smtClean="0">
              <a:solidFill>
                <a:srgbClr val="9E009E"/>
              </a:solidFill>
            </a:rPr>
            <a:t>спеціальної</a:t>
          </a:r>
          <a:r>
            <a:rPr lang="ru-RU" sz="3200" b="1" dirty="0" smtClean="0">
              <a:solidFill>
                <a:srgbClr val="9E009E"/>
              </a:solidFill>
            </a:rPr>
            <a:t> </a:t>
          </a:r>
          <a:r>
            <a:rPr lang="ru-RU" sz="3200" b="1" dirty="0" err="1" smtClean="0">
              <a:solidFill>
                <a:srgbClr val="9E009E"/>
              </a:solidFill>
            </a:rPr>
            <a:t>розумової</a:t>
          </a:r>
          <a:r>
            <a:rPr lang="ru-RU" sz="3200" b="1" dirty="0" smtClean="0">
              <a:solidFill>
                <a:srgbClr val="9E009E"/>
              </a:solidFill>
            </a:rPr>
            <a:t> </a:t>
          </a:r>
          <a:r>
            <a:rPr lang="ru-RU" sz="3200" b="1" dirty="0" err="1" smtClean="0">
              <a:solidFill>
                <a:srgbClr val="9E009E"/>
              </a:solidFill>
            </a:rPr>
            <a:t>обдаров-ті</a:t>
          </a:r>
          <a:r>
            <a:rPr lang="ru-RU" sz="3200" b="1" dirty="0" smtClean="0">
              <a:solidFill>
                <a:srgbClr val="9E009E"/>
              </a:solidFill>
            </a:rPr>
            <a:t> </a:t>
          </a:r>
          <a:endParaRPr lang="ru-RU" sz="3200" b="1" dirty="0">
            <a:solidFill>
              <a:srgbClr val="9E009E"/>
            </a:solidFill>
          </a:endParaRPr>
        </a:p>
      </dgm:t>
    </dgm:pt>
    <dgm:pt modelId="{1952F889-9E21-4E83-ABA9-7DF0CF24F037}" type="parTrans" cxnId="{7B23EFF9-822B-49E8-9436-3865C044CA32}">
      <dgm:prSet/>
      <dgm:spPr/>
      <dgm:t>
        <a:bodyPr/>
        <a:lstStyle/>
        <a:p>
          <a:endParaRPr lang="ru-RU"/>
        </a:p>
      </dgm:t>
    </dgm:pt>
    <dgm:pt modelId="{D53DB4F9-CC8B-4447-8D44-FE15D468656A}" type="sibTrans" cxnId="{7B23EFF9-822B-49E8-9436-3865C044CA32}">
      <dgm:prSet/>
      <dgm:spPr/>
      <dgm:t>
        <a:bodyPr/>
        <a:lstStyle/>
        <a:p>
          <a:endParaRPr lang="ru-RU"/>
        </a:p>
      </dgm:t>
    </dgm:pt>
    <dgm:pt modelId="{CB1E7E02-01DC-46BA-A257-C6242795AD97}">
      <dgm:prSet phldrT="[Текст]" phldr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2300" dirty="0"/>
        </a:p>
      </dgm:t>
    </dgm:pt>
    <dgm:pt modelId="{118C0939-4F11-4A75-BC67-2E75CAF6945E}" type="parTrans" cxnId="{4F7895BD-0FA2-4844-A0C3-A60987744B34}">
      <dgm:prSet/>
      <dgm:spPr/>
      <dgm:t>
        <a:bodyPr/>
        <a:lstStyle/>
        <a:p>
          <a:endParaRPr lang="ru-RU"/>
        </a:p>
      </dgm:t>
    </dgm:pt>
    <dgm:pt modelId="{0BE485C3-17DD-4D2A-9885-DACF2B651BEE}" type="sibTrans" cxnId="{4F7895BD-0FA2-4844-A0C3-A60987744B34}">
      <dgm:prSet/>
      <dgm:spPr/>
      <dgm:t>
        <a:bodyPr/>
        <a:lstStyle/>
        <a:p>
          <a:endParaRPr lang="ru-RU"/>
        </a:p>
      </dgm:t>
    </dgm:pt>
    <dgm:pt modelId="{5FA25AAA-84E1-4806-885E-F6EB66C549F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err="1" smtClean="0">
              <a:solidFill>
                <a:srgbClr val="7030A0"/>
              </a:solidFill>
            </a:rPr>
            <a:t>Учні</a:t>
          </a:r>
          <a:r>
            <a:rPr lang="ru-RU" sz="3200" b="1" dirty="0" smtClean="0">
              <a:solidFill>
                <a:srgbClr val="7030A0"/>
              </a:solidFill>
            </a:rPr>
            <a:t>, </a:t>
          </a:r>
          <a:r>
            <a:rPr lang="ru-RU" sz="3200" b="1" dirty="0" err="1" smtClean="0">
              <a:solidFill>
                <a:srgbClr val="7030A0"/>
              </a:solidFill>
            </a:rPr>
            <a:t>які</a:t>
          </a:r>
          <a:r>
            <a:rPr lang="ru-RU" sz="3200" b="1" dirty="0" smtClean="0">
              <a:solidFill>
                <a:srgbClr val="7030A0"/>
              </a:solidFill>
            </a:rPr>
            <a:t> </a:t>
          </a:r>
          <a:r>
            <a:rPr lang="ru-RU" sz="3200" b="1" dirty="0" err="1" smtClean="0">
              <a:solidFill>
                <a:srgbClr val="7030A0"/>
              </a:solidFill>
            </a:rPr>
            <a:t>мають</a:t>
          </a:r>
          <a:r>
            <a:rPr lang="ru-RU" sz="3200" b="1" dirty="0" smtClean="0">
              <a:solidFill>
                <a:srgbClr val="7030A0"/>
              </a:solidFill>
            </a:rPr>
            <a:t> </a:t>
          </a:r>
          <a:r>
            <a:rPr lang="ru-RU" sz="3200" b="1" dirty="0" err="1" smtClean="0">
              <a:solidFill>
                <a:srgbClr val="7030A0"/>
              </a:solidFill>
            </a:rPr>
            <a:t>яскраву</a:t>
          </a:r>
          <a:r>
            <a:rPr lang="ru-RU" sz="3200" b="1" dirty="0" smtClean="0">
              <a:solidFill>
                <a:srgbClr val="7030A0"/>
              </a:solidFill>
            </a:rPr>
            <a:t> </a:t>
          </a:r>
          <a:r>
            <a:rPr lang="ru-RU" sz="3200" b="1" dirty="0" err="1" smtClean="0">
              <a:solidFill>
                <a:srgbClr val="7030A0"/>
              </a:solidFill>
            </a:rPr>
            <a:t>пізнавальну</a:t>
          </a:r>
          <a:r>
            <a:rPr lang="ru-RU" sz="3200" b="1" dirty="0" smtClean="0">
              <a:solidFill>
                <a:srgbClr val="7030A0"/>
              </a:solidFill>
            </a:rPr>
            <a:t> </a:t>
          </a:r>
          <a:r>
            <a:rPr lang="ru-RU" sz="3200" b="1" dirty="0" err="1" smtClean="0">
              <a:solidFill>
                <a:srgbClr val="7030A0"/>
              </a:solidFill>
            </a:rPr>
            <a:t>активність</a:t>
          </a:r>
          <a:endParaRPr lang="ru-RU" sz="3200" b="1" dirty="0">
            <a:solidFill>
              <a:srgbClr val="7030A0"/>
            </a:solidFill>
          </a:endParaRPr>
        </a:p>
      </dgm:t>
    </dgm:pt>
    <dgm:pt modelId="{78F21E1A-B6F3-4E99-B0C2-6EC61BF75520}" type="parTrans" cxnId="{1A285622-35DF-4AC6-BF05-3FDC89DD6EBB}">
      <dgm:prSet/>
      <dgm:spPr/>
      <dgm:t>
        <a:bodyPr/>
        <a:lstStyle/>
        <a:p>
          <a:endParaRPr lang="ru-RU"/>
        </a:p>
      </dgm:t>
    </dgm:pt>
    <dgm:pt modelId="{74B6C987-E223-47D9-8150-710D4F461FDE}" type="sibTrans" cxnId="{1A285622-35DF-4AC6-BF05-3FDC89DD6EBB}">
      <dgm:prSet/>
      <dgm:spPr/>
      <dgm:t>
        <a:bodyPr/>
        <a:lstStyle/>
        <a:p>
          <a:endParaRPr lang="ru-RU"/>
        </a:p>
      </dgm:t>
    </dgm:pt>
    <dgm:pt modelId="{D4FD8529-889A-4D15-B2B5-61F1E801135A}">
      <dgm:prSet phldrT="[Текст]" phldr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2400"/>
        </a:p>
      </dgm:t>
    </dgm:pt>
    <dgm:pt modelId="{D422462C-AC33-4B98-85C4-4DDCCEBB6A42}" type="parTrans" cxnId="{491134F9-EE2B-41BF-9D25-8A4019716FA6}">
      <dgm:prSet/>
      <dgm:spPr/>
      <dgm:t>
        <a:bodyPr/>
        <a:lstStyle/>
        <a:p>
          <a:endParaRPr lang="ru-RU"/>
        </a:p>
      </dgm:t>
    </dgm:pt>
    <dgm:pt modelId="{B08855BC-A527-40D1-A60C-1EB34F2B91D4}" type="sibTrans" cxnId="{491134F9-EE2B-41BF-9D25-8A4019716FA6}">
      <dgm:prSet/>
      <dgm:spPr/>
      <dgm:t>
        <a:bodyPr/>
        <a:lstStyle/>
        <a:p>
          <a:endParaRPr lang="ru-RU"/>
        </a:p>
      </dgm:t>
    </dgm:pt>
    <dgm:pt modelId="{0DB8C903-A40B-4FF7-8F2C-A94FD58A7307}">
      <dgm:prSet phldrT="[Текст]" phldr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2400" dirty="0"/>
        </a:p>
      </dgm:t>
    </dgm:pt>
    <dgm:pt modelId="{8BFC8600-3A54-4872-B3B3-09F8E2CF9A81}" type="parTrans" cxnId="{DD19597C-7410-4D42-B514-8CD4CBD3F73E}">
      <dgm:prSet/>
      <dgm:spPr/>
      <dgm:t>
        <a:bodyPr/>
        <a:lstStyle/>
        <a:p>
          <a:endParaRPr lang="ru-RU"/>
        </a:p>
      </dgm:t>
    </dgm:pt>
    <dgm:pt modelId="{6477C5C5-06CD-4DA2-9495-029CC603B41E}" type="sibTrans" cxnId="{DD19597C-7410-4D42-B514-8CD4CBD3F73E}">
      <dgm:prSet/>
      <dgm:spPr/>
      <dgm:t>
        <a:bodyPr/>
        <a:lstStyle/>
        <a:p>
          <a:endParaRPr lang="ru-RU"/>
        </a:p>
      </dgm:t>
    </dgm:pt>
    <dgm:pt modelId="{3D1E0D7F-3A33-4634-885E-650551A05BE6}" type="pres">
      <dgm:prSet presAssocID="{B44FA3A0-922E-4779-84AA-BCDAD3F59A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EEBC3-2F23-459B-8DA2-7152CDF14BCA}" type="pres">
      <dgm:prSet presAssocID="{E1D85E62-BF2C-4133-8E08-1928498F7F25}" presName="node" presStyleLbl="node1" presStyleIdx="0" presStyleCnt="3" custScaleX="114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4A36B-DFAD-49EB-887B-4A8918A7ED22}" type="pres">
      <dgm:prSet presAssocID="{B8778C5C-03DC-4B66-8A65-4A8FBBD67B9D}" presName="sibTrans" presStyleCnt="0"/>
      <dgm:spPr/>
    </dgm:pt>
    <dgm:pt modelId="{D2250BEA-C242-4554-9947-C9BD3E5E416D}" type="pres">
      <dgm:prSet presAssocID="{C0A53A0C-33D0-4FDF-AEE2-D4E1D54B288B}" presName="node" presStyleLbl="node1" presStyleIdx="1" presStyleCnt="3" custScaleX="112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AF48-A94F-4A70-AEAC-D5BB3BE4C846}" type="pres">
      <dgm:prSet presAssocID="{D53DB4F9-CC8B-4447-8D44-FE15D468656A}" presName="sibTrans" presStyleCnt="0"/>
      <dgm:spPr/>
    </dgm:pt>
    <dgm:pt modelId="{F7D895C2-F6AC-4B99-9054-5B31A5883F34}" type="pres">
      <dgm:prSet presAssocID="{5FA25AAA-84E1-4806-885E-F6EB66C549FC}" presName="node" presStyleLbl="node1" presStyleIdx="2" presStyleCnt="3" custScaleX="10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4347F-E0EB-4724-8E11-B586F476C8CE}" type="presOf" srcId="{E1D85E62-BF2C-4133-8E08-1928498F7F25}" destId="{F84EEBC3-2F23-459B-8DA2-7152CDF14BCA}" srcOrd="0" destOrd="0" presId="urn:microsoft.com/office/officeart/2005/8/layout/hList6"/>
    <dgm:cxn modelId="{7B23EFF9-822B-49E8-9436-3865C044CA32}" srcId="{B44FA3A0-922E-4779-84AA-BCDAD3F59ACF}" destId="{C0A53A0C-33D0-4FDF-AEE2-D4E1D54B288B}" srcOrd="1" destOrd="0" parTransId="{1952F889-9E21-4E83-ABA9-7DF0CF24F037}" sibTransId="{D53DB4F9-CC8B-4447-8D44-FE15D468656A}"/>
    <dgm:cxn modelId="{D135DBDF-F050-4E55-96AC-B8BC7425AB95}" type="presOf" srcId="{D4FD8529-889A-4D15-B2B5-61F1E801135A}" destId="{F7D895C2-F6AC-4B99-9054-5B31A5883F34}" srcOrd="0" destOrd="1" presId="urn:microsoft.com/office/officeart/2005/8/layout/hList6"/>
    <dgm:cxn modelId="{7E1D8F9A-F825-4593-A95B-44AC2CF36763}" type="presOf" srcId="{5FA25AAA-84E1-4806-885E-F6EB66C549FC}" destId="{F7D895C2-F6AC-4B99-9054-5B31A5883F34}" srcOrd="0" destOrd="0" presId="urn:microsoft.com/office/officeart/2005/8/layout/hList6"/>
    <dgm:cxn modelId="{C3201A23-F6C4-4BA1-84E6-0B96BD384DD2}" srcId="{E1D85E62-BF2C-4133-8E08-1928498F7F25}" destId="{29A8A8E2-153F-4850-937A-651796F33F0D}" srcOrd="0" destOrd="0" parTransId="{E9C19733-ADA3-4356-8C7F-B41B7805B10E}" sibTransId="{C53B434F-293D-475F-B9B7-324CAAABDDAB}"/>
    <dgm:cxn modelId="{491134F9-EE2B-41BF-9D25-8A4019716FA6}" srcId="{5FA25AAA-84E1-4806-885E-F6EB66C549FC}" destId="{D4FD8529-889A-4D15-B2B5-61F1E801135A}" srcOrd="0" destOrd="0" parTransId="{D422462C-AC33-4B98-85C4-4DDCCEBB6A42}" sibTransId="{B08855BC-A527-40D1-A60C-1EB34F2B91D4}"/>
    <dgm:cxn modelId="{AC4AD2BD-400D-408C-A988-22142531527F}" type="presOf" srcId="{29A8A8E2-153F-4850-937A-651796F33F0D}" destId="{F84EEBC3-2F23-459B-8DA2-7152CDF14BCA}" srcOrd="0" destOrd="1" presId="urn:microsoft.com/office/officeart/2005/8/layout/hList6"/>
    <dgm:cxn modelId="{E30AA94D-EAE7-43EE-BC37-89CB8D067C4B}" type="presOf" srcId="{C0A53A0C-33D0-4FDF-AEE2-D4E1D54B288B}" destId="{D2250BEA-C242-4554-9947-C9BD3E5E416D}" srcOrd="0" destOrd="0" presId="urn:microsoft.com/office/officeart/2005/8/layout/hList6"/>
    <dgm:cxn modelId="{1A285622-35DF-4AC6-BF05-3FDC89DD6EBB}" srcId="{B44FA3A0-922E-4779-84AA-BCDAD3F59ACF}" destId="{5FA25AAA-84E1-4806-885E-F6EB66C549FC}" srcOrd="2" destOrd="0" parTransId="{78F21E1A-B6F3-4E99-B0C2-6EC61BF75520}" sibTransId="{74B6C987-E223-47D9-8150-710D4F461FDE}"/>
    <dgm:cxn modelId="{88EA8DFA-CDAB-4687-8D98-C0D20978215E}" srcId="{B44FA3A0-922E-4779-84AA-BCDAD3F59ACF}" destId="{E1D85E62-BF2C-4133-8E08-1928498F7F25}" srcOrd="0" destOrd="0" parTransId="{788D1813-6119-4F24-93B3-63F95CC5CC98}" sibTransId="{B8778C5C-03DC-4B66-8A65-4A8FBBD67B9D}"/>
    <dgm:cxn modelId="{3AE952A3-1B1D-4DD0-9654-30F5A0681D29}" type="presOf" srcId="{CB1E7E02-01DC-46BA-A257-C6242795AD97}" destId="{D2250BEA-C242-4554-9947-C9BD3E5E416D}" srcOrd="0" destOrd="1" presId="urn:microsoft.com/office/officeart/2005/8/layout/hList6"/>
    <dgm:cxn modelId="{D5D02DE4-01C0-4F5F-A8B4-E614DCA91E08}" type="presOf" srcId="{B44FA3A0-922E-4779-84AA-BCDAD3F59ACF}" destId="{3D1E0D7F-3A33-4634-885E-650551A05BE6}" srcOrd="0" destOrd="0" presId="urn:microsoft.com/office/officeart/2005/8/layout/hList6"/>
    <dgm:cxn modelId="{4F7895BD-0FA2-4844-A0C3-A60987744B34}" srcId="{C0A53A0C-33D0-4FDF-AEE2-D4E1D54B288B}" destId="{CB1E7E02-01DC-46BA-A257-C6242795AD97}" srcOrd="0" destOrd="0" parTransId="{118C0939-4F11-4A75-BC67-2E75CAF6945E}" sibTransId="{0BE485C3-17DD-4D2A-9885-DACF2B651BEE}"/>
    <dgm:cxn modelId="{DD19597C-7410-4D42-B514-8CD4CBD3F73E}" srcId="{5FA25AAA-84E1-4806-885E-F6EB66C549FC}" destId="{0DB8C903-A40B-4FF7-8F2C-A94FD58A7307}" srcOrd="1" destOrd="0" parTransId="{8BFC8600-3A54-4872-B3B3-09F8E2CF9A81}" sibTransId="{6477C5C5-06CD-4DA2-9495-029CC603B41E}"/>
    <dgm:cxn modelId="{5D29B3F9-20D3-4567-975A-AB21441F66AB}" type="presOf" srcId="{0DB8C903-A40B-4FF7-8F2C-A94FD58A7307}" destId="{F7D895C2-F6AC-4B99-9054-5B31A5883F34}" srcOrd="0" destOrd="2" presId="urn:microsoft.com/office/officeart/2005/8/layout/hList6"/>
    <dgm:cxn modelId="{7B2862F4-A187-46BC-92FA-3DC1558D671B}" type="presParOf" srcId="{3D1E0D7F-3A33-4634-885E-650551A05BE6}" destId="{F84EEBC3-2F23-459B-8DA2-7152CDF14BCA}" srcOrd="0" destOrd="0" presId="urn:microsoft.com/office/officeart/2005/8/layout/hList6"/>
    <dgm:cxn modelId="{9BBEA089-3B82-4B54-93FF-63288D76A216}" type="presParOf" srcId="{3D1E0D7F-3A33-4634-885E-650551A05BE6}" destId="{7B04A36B-DFAD-49EB-887B-4A8918A7ED22}" srcOrd="1" destOrd="0" presId="urn:microsoft.com/office/officeart/2005/8/layout/hList6"/>
    <dgm:cxn modelId="{1E28919D-FA5A-4BA0-969B-D26A447A2B50}" type="presParOf" srcId="{3D1E0D7F-3A33-4634-885E-650551A05BE6}" destId="{D2250BEA-C242-4554-9947-C9BD3E5E416D}" srcOrd="2" destOrd="0" presId="urn:microsoft.com/office/officeart/2005/8/layout/hList6"/>
    <dgm:cxn modelId="{6ACABA8E-9AD1-4B6E-91E7-178882102CCE}" type="presParOf" srcId="{3D1E0D7F-3A33-4634-885E-650551A05BE6}" destId="{1B45AF48-A94F-4A70-AEAC-D5BB3BE4C846}" srcOrd="3" destOrd="0" presId="urn:microsoft.com/office/officeart/2005/8/layout/hList6"/>
    <dgm:cxn modelId="{01E1DF3E-D41C-477F-924E-61B97EB0D9D7}" type="presParOf" srcId="{3D1E0D7F-3A33-4634-885E-650551A05BE6}" destId="{F7D895C2-F6AC-4B99-9054-5B31A5883F3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345AA-C647-4F8F-BF5D-62532A89EF2B}" type="doc">
      <dgm:prSet loTypeId="urn:microsoft.com/office/officeart/2005/8/layout/vList3#1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734BFEC-6E0C-4F44-A409-4CFF430C673E}">
      <dgm:prSet phldrT="[Текст]" custT="1"/>
      <dgm:spPr/>
      <dgm:t>
        <a:bodyPr/>
        <a:lstStyle/>
        <a:p>
          <a:pPr algn="l"/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Творчість</a:t>
          </a:r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 (</a:t>
          </a:r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креативність</a:t>
          </a:r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)</a:t>
          </a:r>
          <a:endParaRPr lang="ru-RU" sz="3600" dirty="0">
            <a:solidFill>
              <a:srgbClr val="660033"/>
            </a:solidFill>
            <a:latin typeface="Monotype Corsiva" pitchFamily="66" charset="0"/>
          </a:endParaRPr>
        </a:p>
      </dgm:t>
    </dgm:pt>
    <dgm:pt modelId="{B5FE1051-79DC-453D-8B41-E3D4946A6F47}" type="parTrans" cxnId="{CCE9B17F-EC77-497F-9B90-24C54B5DBC14}">
      <dgm:prSet/>
      <dgm:spPr/>
      <dgm:t>
        <a:bodyPr/>
        <a:lstStyle/>
        <a:p>
          <a:endParaRPr lang="ru-RU"/>
        </a:p>
      </dgm:t>
    </dgm:pt>
    <dgm:pt modelId="{6CB1ED38-E105-494A-AC8E-624010D78878}" type="sibTrans" cxnId="{CCE9B17F-EC77-497F-9B90-24C54B5DBC14}">
      <dgm:prSet/>
      <dgm:spPr/>
      <dgm:t>
        <a:bodyPr/>
        <a:lstStyle/>
        <a:p>
          <a:endParaRPr lang="ru-RU"/>
        </a:p>
      </dgm:t>
    </dgm:pt>
    <dgm:pt modelId="{F8CFF746-A045-425B-9F6B-821FD39387F7}">
      <dgm:prSet phldrT="[Текст]" custT="1"/>
      <dgm:spPr/>
      <dgm:t>
        <a:bodyPr/>
        <a:lstStyle/>
        <a:p>
          <a:pPr algn="l"/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Сфера </a:t>
          </a:r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академічних</a:t>
          </a:r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 </a:t>
          </a:r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досягнень</a:t>
          </a:r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 </a:t>
          </a:r>
          <a:endParaRPr lang="ru-RU" sz="3600" dirty="0">
            <a:solidFill>
              <a:srgbClr val="660033"/>
            </a:solidFill>
            <a:latin typeface="Monotype Corsiva" pitchFamily="66" charset="0"/>
          </a:endParaRPr>
        </a:p>
      </dgm:t>
    </dgm:pt>
    <dgm:pt modelId="{399972DE-0727-4C4E-A8A0-7A646C6F86AC}" type="sibTrans" cxnId="{D8052614-1CD4-48D1-A4D2-AB4139F3B689}">
      <dgm:prSet/>
      <dgm:spPr/>
      <dgm:t>
        <a:bodyPr/>
        <a:lstStyle/>
        <a:p>
          <a:endParaRPr lang="ru-RU"/>
        </a:p>
      </dgm:t>
    </dgm:pt>
    <dgm:pt modelId="{A27D39B1-FF7C-4F60-A39F-FB3D072877B5}" type="parTrans" cxnId="{D8052614-1CD4-48D1-A4D2-AB4139F3B689}">
      <dgm:prSet/>
      <dgm:spPr/>
      <dgm:t>
        <a:bodyPr/>
        <a:lstStyle/>
        <a:p>
          <a:endParaRPr lang="ru-RU"/>
        </a:p>
      </dgm:t>
    </dgm:pt>
    <dgm:pt modelId="{C94BC764-1F47-42E3-B693-3A309977171C}">
      <dgm:prSet phldrT="[Текст]" custT="1"/>
      <dgm:spPr/>
      <dgm:t>
        <a:bodyPr/>
        <a:lstStyle/>
        <a:p>
          <a:pPr algn="l"/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Інтелектуальна</a:t>
          </a:r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 сфера</a:t>
          </a:r>
          <a:endParaRPr lang="ru-RU" sz="3600" dirty="0">
            <a:solidFill>
              <a:srgbClr val="660033"/>
            </a:solidFill>
            <a:latin typeface="Monotype Corsiva" pitchFamily="66" charset="0"/>
          </a:endParaRPr>
        </a:p>
      </dgm:t>
    </dgm:pt>
    <dgm:pt modelId="{74E853BB-F647-46C1-A90B-9BEC828D90EE}" type="sibTrans" cxnId="{60BBD6E4-E76C-4B6E-8495-7C42F6A47F67}">
      <dgm:prSet/>
      <dgm:spPr/>
      <dgm:t>
        <a:bodyPr/>
        <a:lstStyle/>
        <a:p>
          <a:endParaRPr lang="ru-RU"/>
        </a:p>
      </dgm:t>
    </dgm:pt>
    <dgm:pt modelId="{4BDAC033-58F6-4F5F-865D-9C79B3FB4CBB}" type="parTrans" cxnId="{60BBD6E4-E76C-4B6E-8495-7C42F6A47F67}">
      <dgm:prSet/>
      <dgm:spPr/>
      <dgm:t>
        <a:bodyPr/>
        <a:lstStyle/>
        <a:p>
          <a:endParaRPr lang="ru-RU"/>
        </a:p>
      </dgm:t>
    </dgm:pt>
    <dgm:pt modelId="{9907887F-6028-4E27-B2C4-E4DD52AD35D7}">
      <dgm:prSet phldrT="[Текст]" custT="1"/>
      <dgm:spPr/>
      <dgm:t>
        <a:bodyPr/>
        <a:lstStyle/>
        <a:p>
          <a:pPr algn="l"/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Спілкування</a:t>
          </a:r>
          <a:endParaRPr lang="ru-RU" sz="3600" dirty="0">
            <a:solidFill>
              <a:srgbClr val="660033"/>
            </a:solidFill>
            <a:latin typeface="Monotype Corsiva" pitchFamily="66" charset="0"/>
          </a:endParaRPr>
        </a:p>
      </dgm:t>
    </dgm:pt>
    <dgm:pt modelId="{E047A7DB-56BB-4D50-91AF-EDA22241ABDC}" type="parTrans" cxnId="{E3339CF5-06A2-477A-92A3-39A0B9BA26C9}">
      <dgm:prSet/>
      <dgm:spPr/>
      <dgm:t>
        <a:bodyPr/>
        <a:lstStyle/>
        <a:p>
          <a:endParaRPr lang="ru-RU"/>
        </a:p>
      </dgm:t>
    </dgm:pt>
    <dgm:pt modelId="{6EB31CD7-CB1B-4502-8A7D-0052C4AB713B}" type="sibTrans" cxnId="{E3339CF5-06A2-477A-92A3-39A0B9BA26C9}">
      <dgm:prSet/>
      <dgm:spPr/>
      <dgm:t>
        <a:bodyPr/>
        <a:lstStyle/>
        <a:p>
          <a:endParaRPr lang="ru-RU"/>
        </a:p>
      </dgm:t>
    </dgm:pt>
    <dgm:pt modelId="{86C40381-B848-424A-A83D-A8B58A5F4199}">
      <dgm:prSet phldrT="[Текст]" custT="1"/>
      <dgm:spPr/>
      <dgm:t>
        <a:bodyPr/>
        <a:lstStyle/>
        <a:p>
          <a:pPr algn="l"/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Сфера </a:t>
          </a:r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художньої</a:t>
          </a:r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 </a:t>
          </a:r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діяльності</a:t>
          </a:r>
          <a:endParaRPr lang="ru-RU" sz="3600" dirty="0">
            <a:solidFill>
              <a:srgbClr val="660033"/>
            </a:solidFill>
            <a:latin typeface="Monotype Corsiva" pitchFamily="66" charset="0"/>
          </a:endParaRPr>
        </a:p>
      </dgm:t>
    </dgm:pt>
    <dgm:pt modelId="{C718EBA6-B016-4F0F-A156-29739FC1C1F9}" type="parTrans" cxnId="{6DBEDAF7-295B-4C3E-92C6-B4CEDBB8FA76}">
      <dgm:prSet/>
      <dgm:spPr/>
      <dgm:t>
        <a:bodyPr/>
        <a:lstStyle/>
        <a:p>
          <a:endParaRPr lang="ru-RU"/>
        </a:p>
      </dgm:t>
    </dgm:pt>
    <dgm:pt modelId="{04DF3708-2379-47A0-9965-81C7925FA8EE}" type="sibTrans" cxnId="{6DBEDAF7-295B-4C3E-92C6-B4CEDBB8FA76}">
      <dgm:prSet/>
      <dgm:spPr/>
      <dgm:t>
        <a:bodyPr/>
        <a:lstStyle/>
        <a:p>
          <a:endParaRPr lang="ru-RU"/>
        </a:p>
      </dgm:t>
    </dgm:pt>
    <dgm:pt modelId="{CE823CA2-0C93-4789-9F77-3B62A2E937BE}">
      <dgm:prSet phldrT="[Текст]" custT="1"/>
      <dgm:spPr/>
      <dgm:t>
        <a:bodyPr/>
        <a:lstStyle/>
        <a:p>
          <a:pPr algn="l"/>
          <a:r>
            <a:rPr lang="ru-RU" sz="3600" b="1" dirty="0" err="1" smtClean="0">
              <a:solidFill>
                <a:srgbClr val="660033"/>
              </a:solidFill>
              <a:latin typeface="Monotype Corsiva" pitchFamily="66" charset="0"/>
            </a:rPr>
            <a:t>Рухова</a:t>
          </a:r>
          <a:r>
            <a:rPr lang="ru-RU" sz="3600" b="1" dirty="0" smtClean="0">
              <a:solidFill>
                <a:srgbClr val="660033"/>
              </a:solidFill>
              <a:latin typeface="Monotype Corsiva" pitchFamily="66" charset="0"/>
            </a:rPr>
            <a:t> сфера</a:t>
          </a:r>
          <a:endParaRPr lang="ru-RU" sz="3600" dirty="0">
            <a:solidFill>
              <a:srgbClr val="660033"/>
            </a:solidFill>
            <a:latin typeface="Monotype Corsiva" pitchFamily="66" charset="0"/>
          </a:endParaRPr>
        </a:p>
      </dgm:t>
    </dgm:pt>
    <dgm:pt modelId="{64A6F7DE-A11B-46D2-B84E-D772F061B918}" type="parTrans" cxnId="{7F70B10C-6C3C-4775-AA57-C1185A8511AE}">
      <dgm:prSet/>
      <dgm:spPr/>
      <dgm:t>
        <a:bodyPr/>
        <a:lstStyle/>
        <a:p>
          <a:endParaRPr lang="ru-RU"/>
        </a:p>
      </dgm:t>
    </dgm:pt>
    <dgm:pt modelId="{3C8C0D48-BD9F-4A0A-8E0C-4D585FE0F124}" type="sibTrans" cxnId="{7F70B10C-6C3C-4775-AA57-C1185A8511AE}">
      <dgm:prSet/>
      <dgm:spPr/>
      <dgm:t>
        <a:bodyPr/>
        <a:lstStyle/>
        <a:p>
          <a:endParaRPr lang="ru-RU"/>
        </a:p>
      </dgm:t>
    </dgm:pt>
    <dgm:pt modelId="{91A01D11-5706-4867-860A-8D24121AF4B6}" type="pres">
      <dgm:prSet presAssocID="{316345AA-C647-4F8F-BF5D-62532A89EF2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54686-D5D3-4E20-A756-4AEA563E5352}" type="pres">
      <dgm:prSet presAssocID="{C94BC764-1F47-42E3-B693-3A309977171C}" presName="composite" presStyleCnt="0"/>
      <dgm:spPr/>
    </dgm:pt>
    <dgm:pt modelId="{4533199E-EB14-4EBD-9433-DEBB9B69D3E5}" type="pres">
      <dgm:prSet presAssocID="{C94BC764-1F47-42E3-B693-3A309977171C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3C0C4C-9300-47A8-AA8F-0B648DF32479}" type="pres">
      <dgm:prSet presAssocID="{C94BC764-1F47-42E3-B693-3A309977171C}" presName="txShp" presStyleLbl="node1" presStyleIdx="0" presStyleCnt="6" custScaleX="101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E9484-5B6D-4F66-AC9F-E7976D67DAFD}" type="pres">
      <dgm:prSet presAssocID="{74E853BB-F647-46C1-A90B-9BEC828D90EE}" presName="spacing" presStyleCnt="0"/>
      <dgm:spPr/>
    </dgm:pt>
    <dgm:pt modelId="{F54680D1-58BD-43EC-A503-D4CAFD9430B4}" type="pres">
      <dgm:prSet presAssocID="{F8CFF746-A045-425B-9F6B-821FD39387F7}" presName="composite" presStyleCnt="0"/>
      <dgm:spPr/>
    </dgm:pt>
    <dgm:pt modelId="{9990F5D0-31A5-4CB7-BBC1-F3B995B80C00}" type="pres">
      <dgm:prSet presAssocID="{F8CFF746-A045-425B-9F6B-821FD39387F7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A5E22F-ED20-4354-9D75-E85994DBF1AE}" type="pres">
      <dgm:prSet presAssocID="{F8CFF746-A045-425B-9F6B-821FD39387F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519D3-0744-4C07-92C8-083FBAB5BD55}" type="pres">
      <dgm:prSet presAssocID="{399972DE-0727-4C4E-A8A0-7A646C6F86AC}" presName="spacing" presStyleCnt="0"/>
      <dgm:spPr/>
    </dgm:pt>
    <dgm:pt modelId="{8F56960B-2393-43FA-9EA1-8708399ADCD6}" type="pres">
      <dgm:prSet presAssocID="{2734BFEC-6E0C-4F44-A409-4CFF430C673E}" presName="composite" presStyleCnt="0"/>
      <dgm:spPr/>
    </dgm:pt>
    <dgm:pt modelId="{4910281E-CF05-4657-AE36-6648309924BF}" type="pres">
      <dgm:prSet presAssocID="{2734BFEC-6E0C-4F44-A409-4CFF430C673E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032370-3274-4D9F-9D1D-7B410437FB1B}" type="pres">
      <dgm:prSet presAssocID="{2734BFEC-6E0C-4F44-A409-4CFF430C673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66C4E-5F82-44A3-84F2-B64EBB703944}" type="pres">
      <dgm:prSet presAssocID="{6CB1ED38-E105-494A-AC8E-624010D78878}" presName="spacing" presStyleCnt="0"/>
      <dgm:spPr/>
    </dgm:pt>
    <dgm:pt modelId="{8DEF436E-A26C-47B2-8D94-83F0A540BEB4}" type="pres">
      <dgm:prSet presAssocID="{9907887F-6028-4E27-B2C4-E4DD52AD35D7}" presName="composite" presStyleCnt="0"/>
      <dgm:spPr/>
    </dgm:pt>
    <dgm:pt modelId="{377F2FA2-23D7-4C78-AE1F-2088D9EC5999}" type="pres">
      <dgm:prSet presAssocID="{9907887F-6028-4E27-B2C4-E4DD52AD35D7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7724BA-354A-4E65-A180-86E280167074}" type="pres">
      <dgm:prSet presAssocID="{9907887F-6028-4E27-B2C4-E4DD52AD35D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DF623-D32F-4ACE-AF27-539588594BEF}" type="pres">
      <dgm:prSet presAssocID="{6EB31CD7-CB1B-4502-8A7D-0052C4AB713B}" presName="spacing" presStyleCnt="0"/>
      <dgm:spPr/>
    </dgm:pt>
    <dgm:pt modelId="{0ADA1A57-DDD1-4CB7-B8E6-38FC92272BCA}" type="pres">
      <dgm:prSet presAssocID="{86C40381-B848-424A-A83D-A8B58A5F4199}" presName="composite" presStyleCnt="0"/>
      <dgm:spPr/>
    </dgm:pt>
    <dgm:pt modelId="{AFAEE73C-5639-40ED-BF8B-797363228FDF}" type="pres">
      <dgm:prSet presAssocID="{86C40381-B848-424A-A83D-A8B58A5F4199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A05875-AC80-4CDD-BE2F-DCBD6F886E67}" type="pres">
      <dgm:prSet presAssocID="{86C40381-B848-424A-A83D-A8B58A5F419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FECA1-5A0A-49AB-95D3-1D6294678B28}" type="pres">
      <dgm:prSet presAssocID="{04DF3708-2379-47A0-9965-81C7925FA8EE}" presName="spacing" presStyleCnt="0"/>
      <dgm:spPr/>
    </dgm:pt>
    <dgm:pt modelId="{91C57683-5D4F-499A-8F63-3B25C0E03000}" type="pres">
      <dgm:prSet presAssocID="{CE823CA2-0C93-4789-9F77-3B62A2E937BE}" presName="composite" presStyleCnt="0"/>
      <dgm:spPr/>
    </dgm:pt>
    <dgm:pt modelId="{CBDD2228-8761-445B-B6E6-616F92DEC6A5}" type="pres">
      <dgm:prSet presAssocID="{CE823CA2-0C93-4789-9F77-3B62A2E937BE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47009C-7F77-4E3A-B1CE-D6C5C329DA26}" type="pres">
      <dgm:prSet presAssocID="{CE823CA2-0C93-4789-9F77-3B62A2E937BE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C5C342-13FC-4DFF-B308-E41CA1380D81}" type="presOf" srcId="{316345AA-C647-4F8F-BF5D-62532A89EF2B}" destId="{91A01D11-5706-4867-860A-8D24121AF4B6}" srcOrd="0" destOrd="0" presId="urn:microsoft.com/office/officeart/2005/8/layout/vList3#1"/>
    <dgm:cxn modelId="{C5AA0427-26B2-4B8E-BCF0-23C398C4EC15}" type="presOf" srcId="{C94BC764-1F47-42E3-B693-3A309977171C}" destId="{523C0C4C-9300-47A8-AA8F-0B648DF32479}" srcOrd="0" destOrd="0" presId="urn:microsoft.com/office/officeart/2005/8/layout/vList3#1"/>
    <dgm:cxn modelId="{60BBD6E4-E76C-4B6E-8495-7C42F6A47F67}" srcId="{316345AA-C647-4F8F-BF5D-62532A89EF2B}" destId="{C94BC764-1F47-42E3-B693-3A309977171C}" srcOrd="0" destOrd="0" parTransId="{4BDAC033-58F6-4F5F-865D-9C79B3FB4CBB}" sibTransId="{74E853BB-F647-46C1-A90B-9BEC828D90EE}"/>
    <dgm:cxn modelId="{CCE9B17F-EC77-497F-9B90-24C54B5DBC14}" srcId="{316345AA-C647-4F8F-BF5D-62532A89EF2B}" destId="{2734BFEC-6E0C-4F44-A409-4CFF430C673E}" srcOrd="2" destOrd="0" parTransId="{B5FE1051-79DC-453D-8B41-E3D4946A6F47}" sibTransId="{6CB1ED38-E105-494A-AC8E-624010D78878}"/>
    <dgm:cxn modelId="{7F70B10C-6C3C-4775-AA57-C1185A8511AE}" srcId="{316345AA-C647-4F8F-BF5D-62532A89EF2B}" destId="{CE823CA2-0C93-4789-9F77-3B62A2E937BE}" srcOrd="5" destOrd="0" parTransId="{64A6F7DE-A11B-46D2-B84E-D772F061B918}" sibTransId="{3C8C0D48-BD9F-4A0A-8E0C-4D585FE0F124}"/>
    <dgm:cxn modelId="{D8052614-1CD4-48D1-A4D2-AB4139F3B689}" srcId="{316345AA-C647-4F8F-BF5D-62532A89EF2B}" destId="{F8CFF746-A045-425B-9F6B-821FD39387F7}" srcOrd="1" destOrd="0" parTransId="{A27D39B1-FF7C-4F60-A39F-FB3D072877B5}" sibTransId="{399972DE-0727-4C4E-A8A0-7A646C6F86AC}"/>
    <dgm:cxn modelId="{CABDBFBE-5175-48F9-8477-A05F0A247B50}" type="presOf" srcId="{9907887F-6028-4E27-B2C4-E4DD52AD35D7}" destId="{D47724BA-354A-4E65-A180-86E280167074}" srcOrd="0" destOrd="0" presId="urn:microsoft.com/office/officeart/2005/8/layout/vList3#1"/>
    <dgm:cxn modelId="{D1DD7307-5879-4B13-9818-0EDCE4382042}" type="presOf" srcId="{CE823CA2-0C93-4789-9F77-3B62A2E937BE}" destId="{1547009C-7F77-4E3A-B1CE-D6C5C329DA26}" srcOrd="0" destOrd="0" presId="urn:microsoft.com/office/officeart/2005/8/layout/vList3#1"/>
    <dgm:cxn modelId="{37338810-98ED-420C-AFA6-E54FF8170B8D}" type="presOf" srcId="{86C40381-B848-424A-A83D-A8B58A5F4199}" destId="{F1A05875-AC80-4CDD-BE2F-DCBD6F886E67}" srcOrd="0" destOrd="0" presId="urn:microsoft.com/office/officeart/2005/8/layout/vList3#1"/>
    <dgm:cxn modelId="{DE23956E-12FC-42F7-8C52-AA5858DD60AB}" type="presOf" srcId="{2734BFEC-6E0C-4F44-A409-4CFF430C673E}" destId="{1A032370-3274-4D9F-9D1D-7B410437FB1B}" srcOrd="0" destOrd="0" presId="urn:microsoft.com/office/officeart/2005/8/layout/vList3#1"/>
    <dgm:cxn modelId="{E3339CF5-06A2-477A-92A3-39A0B9BA26C9}" srcId="{316345AA-C647-4F8F-BF5D-62532A89EF2B}" destId="{9907887F-6028-4E27-B2C4-E4DD52AD35D7}" srcOrd="3" destOrd="0" parTransId="{E047A7DB-56BB-4D50-91AF-EDA22241ABDC}" sibTransId="{6EB31CD7-CB1B-4502-8A7D-0052C4AB713B}"/>
    <dgm:cxn modelId="{6DBEDAF7-295B-4C3E-92C6-B4CEDBB8FA76}" srcId="{316345AA-C647-4F8F-BF5D-62532A89EF2B}" destId="{86C40381-B848-424A-A83D-A8B58A5F4199}" srcOrd="4" destOrd="0" parTransId="{C718EBA6-B016-4F0F-A156-29739FC1C1F9}" sibTransId="{04DF3708-2379-47A0-9965-81C7925FA8EE}"/>
    <dgm:cxn modelId="{12387559-2E6F-448C-B7F7-733ADA6182E5}" type="presOf" srcId="{F8CFF746-A045-425B-9F6B-821FD39387F7}" destId="{89A5E22F-ED20-4354-9D75-E85994DBF1AE}" srcOrd="0" destOrd="0" presId="urn:microsoft.com/office/officeart/2005/8/layout/vList3#1"/>
    <dgm:cxn modelId="{28DCAC6C-2B44-49BC-A601-6FB67CA3D481}" type="presParOf" srcId="{91A01D11-5706-4867-860A-8D24121AF4B6}" destId="{A3D54686-D5D3-4E20-A756-4AEA563E5352}" srcOrd="0" destOrd="0" presId="urn:microsoft.com/office/officeart/2005/8/layout/vList3#1"/>
    <dgm:cxn modelId="{604452CF-05CB-480A-AF26-9ADC05AD40E6}" type="presParOf" srcId="{A3D54686-D5D3-4E20-A756-4AEA563E5352}" destId="{4533199E-EB14-4EBD-9433-DEBB9B69D3E5}" srcOrd="0" destOrd="0" presId="urn:microsoft.com/office/officeart/2005/8/layout/vList3#1"/>
    <dgm:cxn modelId="{30D5C26F-5AD9-4B22-AD92-E534CDB6E56F}" type="presParOf" srcId="{A3D54686-D5D3-4E20-A756-4AEA563E5352}" destId="{523C0C4C-9300-47A8-AA8F-0B648DF32479}" srcOrd="1" destOrd="0" presId="urn:microsoft.com/office/officeart/2005/8/layout/vList3#1"/>
    <dgm:cxn modelId="{AA1FB68B-968C-4342-AD7F-0CDDA39C9DE8}" type="presParOf" srcId="{91A01D11-5706-4867-860A-8D24121AF4B6}" destId="{730E9484-5B6D-4F66-AC9F-E7976D67DAFD}" srcOrd="1" destOrd="0" presId="urn:microsoft.com/office/officeart/2005/8/layout/vList3#1"/>
    <dgm:cxn modelId="{99128AD6-D25C-4B77-98BB-778C3B63B19B}" type="presParOf" srcId="{91A01D11-5706-4867-860A-8D24121AF4B6}" destId="{F54680D1-58BD-43EC-A503-D4CAFD9430B4}" srcOrd="2" destOrd="0" presId="urn:microsoft.com/office/officeart/2005/8/layout/vList3#1"/>
    <dgm:cxn modelId="{19638176-25F4-4CD4-8950-B5E5FA1CFE69}" type="presParOf" srcId="{F54680D1-58BD-43EC-A503-D4CAFD9430B4}" destId="{9990F5D0-31A5-4CB7-BBC1-F3B995B80C00}" srcOrd="0" destOrd="0" presId="urn:microsoft.com/office/officeart/2005/8/layout/vList3#1"/>
    <dgm:cxn modelId="{B5D3715A-D52E-47BB-848C-6B493668B09F}" type="presParOf" srcId="{F54680D1-58BD-43EC-A503-D4CAFD9430B4}" destId="{89A5E22F-ED20-4354-9D75-E85994DBF1AE}" srcOrd="1" destOrd="0" presId="urn:microsoft.com/office/officeart/2005/8/layout/vList3#1"/>
    <dgm:cxn modelId="{3D379125-8863-4C7D-AD44-90A8565C7DF4}" type="presParOf" srcId="{91A01D11-5706-4867-860A-8D24121AF4B6}" destId="{A6D519D3-0744-4C07-92C8-083FBAB5BD55}" srcOrd="3" destOrd="0" presId="urn:microsoft.com/office/officeart/2005/8/layout/vList3#1"/>
    <dgm:cxn modelId="{D2BF4AD6-B7BD-4EB8-8172-995898CA0A76}" type="presParOf" srcId="{91A01D11-5706-4867-860A-8D24121AF4B6}" destId="{8F56960B-2393-43FA-9EA1-8708399ADCD6}" srcOrd="4" destOrd="0" presId="urn:microsoft.com/office/officeart/2005/8/layout/vList3#1"/>
    <dgm:cxn modelId="{2B07A5A8-F0EB-41EC-A67D-3325232E6D13}" type="presParOf" srcId="{8F56960B-2393-43FA-9EA1-8708399ADCD6}" destId="{4910281E-CF05-4657-AE36-6648309924BF}" srcOrd="0" destOrd="0" presId="urn:microsoft.com/office/officeart/2005/8/layout/vList3#1"/>
    <dgm:cxn modelId="{FB4646E2-8480-4269-A655-4E1AC8A4BE57}" type="presParOf" srcId="{8F56960B-2393-43FA-9EA1-8708399ADCD6}" destId="{1A032370-3274-4D9F-9D1D-7B410437FB1B}" srcOrd="1" destOrd="0" presId="urn:microsoft.com/office/officeart/2005/8/layout/vList3#1"/>
    <dgm:cxn modelId="{36DCD4BE-AA39-47B3-9711-78F33C0E2105}" type="presParOf" srcId="{91A01D11-5706-4867-860A-8D24121AF4B6}" destId="{DAC66C4E-5F82-44A3-84F2-B64EBB703944}" srcOrd="5" destOrd="0" presId="urn:microsoft.com/office/officeart/2005/8/layout/vList3#1"/>
    <dgm:cxn modelId="{B7E9032B-BD70-4187-90DF-4615A8EC7204}" type="presParOf" srcId="{91A01D11-5706-4867-860A-8D24121AF4B6}" destId="{8DEF436E-A26C-47B2-8D94-83F0A540BEB4}" srcOrd="6" destOrd="0" presId="urn:microsoft.com/office/officeart/2005/8/layout/vList3#1"/>
    <dgm:cxn modelId="{AB4983CF-14AC-4BEB-8F33-F9AD1B16E67C}" type="presParOf" srcId="{8DEF436E-A26C-47B2-8D94-83F0A540BEB4}" destId="{377F2FA2-23D7-4C78-AE1F-2088D9EC5999}" srcOrd="0" destOrd="0" presId="urn:microsoft.com/office/officeart/2005/8/layout/vList3#1"/>
    <dgm:cxn modelId="{28F55D32-FC5C-4140-9D77-CBD374A0FCEB}" type="presParOf" srcId="{8DEF436E-A26C-47B2-8D94-83F0A540BEB4}" destId="{D47724BA-354A-4E65-A180-86E280167074}" srcOrd="1" destOrd="0" presId="urn:microsoft.com/office/officeart/2005/8/layout/vList3#1"/>
    <dgm:cxn modelId="{961C70C3-8DA4-47F6-84EF-B6A439528C0A}" type="presParOf" srcId="{91A01D11-5706-4867-860A-8D24121AF4B6}" destId="{811DF623-D32F-4ACE-AF27-539588594BEF}" srcOrd="7" destOrd="0" presId="urn:microsoft.com/office/officeart/2005/8/layout/vList3#1"/>
    <dgm:cxn modelId="{733EA04C-887F-44F4-98E0-3A96FFAC5415}" type="presParOf" srcId="{91A01D11-5706-4867-860A-8D24121AF4B6}" destId="{0ADA1A57-DDD1-4CB7-B8E6-38FC92272BCA}" srcOrd="8" destOrd="0" presId="urn:microsoft.com/office/officeart/2005/8/layout/vList3#1"/>
    <dgm:cxn modelId="{565B37FC-F263-4AF8-9411-6E90C86ACAF0}" type="presParOf" srcId="{0ADA1A57-DDD1-4CB7-B8E6-38FC92272BCA}" destId="{AFAEE73C-5639-40ED-BF8B-797363228FDF}" srcOrd="0" destOrd="0" presId="urn:microsoft.com/office/officeart/2005/8/layout/vList3#1"/>
    <dgm:cxn modelId="{53A64F50-20E7-46E7-9ABD-99B4435F8621}" type="presParOf" srcId="{0ADA1A57-DDD1-4CB7-B8E6-38FC92272BCA}" destId="{F1A05875-AC80-4CDD-BE2F-DCBD6F886E67}" srcOrd="1" destOrd="0" presId="urn:microsoft.com/office/officeart/2005/8/layout/vList3#1"/>
    <dgm:cxn modelId="{3949405A-1315-4AE6-BA43-ABD27615DA4B}" type="presParOf" srcId="{91A01D11-5706-4867-860A-8D24121AF4B6}" destId="{52EFECA1-5A0A-49AB-95D3-1D6294678B28}" srcOrd="9" destOrd="0" presId="urn:microsoft.com/office/officeart/2005/8/layout/vList3#1"/>
    <dgm:cxn modelId="{54C3EAB7-1839-4BDD-8F9C-FDDCA9A5489A}" type="presParOf" srcId="{91A01D11-5706-4867-860A-8D24121AF4B6}" destId="{91C57683-5D4F-499A-8F63-3B25C0E03000}" srcOrd="10" destOrd="0" presId="urn:microsoft.com/office/officeart/2005/8/layout/vList3#1"/>
    <dgm:cxn modelId="{D2238B92-5A25-4C3F-926F-61CAF9BC2EAA}" type="presParOf" srcId="{91C57683-5D4F-499A-8F63-3B25C0E03000}" destId="{CBDD2228-8761-445B-B6E6-616F92DEC6A5}" srcOrd="0" destOrd="0" presId="urn:microsoft.com/office/officeart/2005/8/layout/vList3#1"/>
    <dgm:cxn modelId="{D0E7714E-4B72-40FA-BCB4-A2641498FD4F}" type="presParOf" srcId="{91C57683-5D4F-499A-8F63-3B25C0E03000}" destId="{1547009C-7F77-4E3A-B1CE-D6C5C329DA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D8F0B7-6ADB-4E40-BA00-8F1C5FA8DF67}" type="doc">
      <dgm:prSet loTypeId="urn:microsoft.com/office/officeart/2005/8/layout/vList4#1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D06D47-FC06-4C45-9B80-A3E0A22D1FA4}">
      <dgm:prSet phldrT="[Текст]"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i="1" dirty="0" smtClean="0">
              <a:solidFill>
                <a:srgbClr val="800000"/>
              </a:solidFill>
              <a:latin typeface="Comic Sans MS" pitchFamily="66" charset="0"/>
            </a:rPr>
            <a:t>відхід від форм і методів навчання, які гальмують розвиток дитини й не залишають місця вільному вибору</a:t>
          </a:r>
          <a:endParaRPr lang="ru-RU" sz="2400" b="1" i="1" dirty="0">
            <a:solidFill>
              <a:srgbClr val="800000"/>
            </a:solidFill>
            <a:latin typeface="Comic Sans MS" pitchFamily="66" charset="0"/>
          </a:endParaRPr>
        </a:p>
      </dgm:t>
    </dgm:pt>
    <dgm:pt modelId="{056482EC-D9A1-4DD9-B476-64E76426828F}" type="parTrans" cxnId="{024A57BB-D3F1-4C25-8D5A-6CF78B238881}">
      <dgm:prSet/>
      <dgm:spPr/>
      <dgm:t>
        <a:bodyPr/>
        <a:lstStyle/>
        <a:p>
          <a:endParaRPr lang="ru-RU"/>
        </a:p>
      </dgm:t>
    </dgm:pt>
    <dgm:pt modelId="{B5152B5B-53EB-41A0-A2FC-58ACE01F7C6E}" type="sibTrans" cxnId="{024A57BB-D3F1-4C25-8D5A-6CF78B238881}">
      <dgm:prSet/>
      <dgm:spPr/>
      <dgm:t>
        <a:bodyPr/>
        <a:lstStyle/>
        <a:p>
          <a:endParaRPr lang="ru-RU"/>
        </a:p>
      </dgm:t>
    </dgm:pt>
    <dgm:pt modelId="{642D53F7-0924-4B68-8989-BDAAFE4A2FFC}">
      <dgm:prSet phldrT="[Текст]" phldr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300" dirty="0"/>
        </a:p>
      </dgm:t>
    </dgm:pt>
    <dgm:pt modelId="{99F4E4AF-78C2-40FC-99EA-FCFD059EDEF9}" type="parTrans" cxnId="{E706B71B-FB63-4DD0-8BD9-FC4BEE3E0DC5}">
      <dgm:prSet/>
      <dgm:spPr/>
      <dgm:t>
        <a:bodyPr/>
        <a:lstStyle/>
        <a:p>
          <a:endParaRPr lang="ru-RU"/>
        </a:p>
      </dgm:t>
    </dgm:pt>
    <dgm:pt modelId="{1097CFDB-0552-4823-8960-8EFB659117C4}" type="sibTrans" cxnId="{E706B71B-FB63-4DD0-8BD9-FC4BEE3E0DC5}">
      <dgm:prSet/>
      <dgm:spPr/>
      <dgm:t>
        <a:bodyPr/>
        <a:lstStyle/>
        <a:p>
          <a:endParaRPr lang="ru-RU"/>
        </a:p>
      </dgm:t>
    </dgm:pt>
    <dgm:pt modelId="{008F6288-FDDD-481D-B417-B3B1E884FB1D}">
      <dgm:prSet phldrT="[Текст]" phldr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300"/>
        </a:p>
      </dgm:t>
    </dgm:pt>
    <dgm:pt modelId="{E78985AA-1642-433C-92F7-482E68DFE9CC}" type="parTrans" cxnId="{E9585705-38FB-4A26-8970-990AB8A4F92A}">
      <dgm:prSet/>
      <dgm:spPr/>
      <dgm:t>
        <a:bodyPr/>
        <a:lstStyle/>
        <a:p>
          <a:endParaRPr lang="ru-RU"/>
        </a:p>
      </dgm:t>
    </dgm:pt>
    <dgm:pt modelId="{A9C8361D-4B07-4C0F-B8AE-15FD5D5513D7}" type="sibTrans" cxnId="{E9585705-38FB-4A26-8970-990AB8A4F92A}">
      <dgm:prSet/>
      <dgm:spPr/>
      <dgm:t>
        <a:bodyPr/>
        <a:lstStyle/>
        <a:p>
          <a:endParaRPr lang="ru-RU"/>
        </a:p>
      </dgm:t>
    </dgm:pt>
    <dgm:pt modelId="{C4A2A9B7-97E3-437D-9661-906A9502EBFB}">
      <dgm:prSet phldrT="[Текст]"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i="1" dirty="0" smtClean="0">
              <a:solidFill>
                <a:srgbClr val="800000"/>
              </a:solidFill>
              <a:latin typeface="Comic Sans MS" pitchFamily="66" charset="0"/>
            </a:rPr>
            <a:t>заохочення будь-яких навчальних та творчих успіхів</a:t>
          </a:r>
          <a:endParaRPr lang="ru-RU" sz="2400" b="1" i="1" dirty="0">
            <a:solidFill>
              <a:srgbClr val="800000"/>
            </a:solidFill>
            <a:latin typeface="Comic Sans MS" pitchFamily="66" charset="0"/>
          </a:endParaRPr>
        </a:p>
      </dgm:t>
    </dgm:pt>
    <dgm:pt modelId="{80D87F8D-EE3F-452E-BB2A-D13C86641C5C}" type="parTrans" cxnId="{14E68860-6212-472F-A040-9CD3F1CDB124}">
      <dgm:prSet/>
      <dgm:spPr/>
      <dgm:t>
        <a:bodyPr/>
        <a:lstStyle/>
        <a:p>
          <a:endParaRPr lang="ru-RU"/>
        </a:p>
      </dgm:t>
    </dgm:pt>
    <dgm:pt modelId="{FF05A114-6D28-41D8-BE1C-4846BF53D558}" type="sibTrans" cxnId="{14E68860-6212-472F-A040-9CD3F1CDB124}">
      <dgm:prSet/>
      <dgm:spPr/>
      <dgm:t>
        <a:bodyPr/>
        <a:lstStyle/>
        <a:p>
          <a:endParaRPr lang="ru-RU"/>
        </a:p>
      </dgm:t>
    </dgm:pt>
    <dgm:pt modelId="{228FD1C5-AC1D-4293-B270-2C7210531436}">
      <dgm:prSet phldrT="[Текст]" phldr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500" dirty="0"/>
        </a:p>
      </dgm:t>
    </dgm:pt>
    <dgm:pt modelId="{7462C76C-8689-42F3-9DF0-7D0EE3B97611}" type="parTrans" cxnId="{CE74E383-ABAF-4564-92EA-942D4CE16150}">
      <dgm:prSet/>
      <dgm:spPr/>
      <dgm:t>
        <a:bodyPr/>
        <a:lstStyle/>
        <a:p>
          <a:endParaRPr lang="ru-RU"/>
        </a:p>
      </dgm:t>
    </dgm:pt>
    <dgm:pt modelId="{0F42351F-0ACD-4F0A-B04B-C844AD2C6742}" type="sibTrans" cxnId="{CE74E383-ABAF-4564-92EA-942D4CE16150}">
      <dgm:prSet/>
      <dgm:spPr/>
      <dgm:t>
        <a:bodyPr/>
        <a:lstStyle/>
        <a:p>
          <a:endParaRPr lang="ru-RU"/>
        </a:p>
      </dgm:t>
    </dgm:pt>
    <dgm:pt modelId="{5144ACB0-1746-4187-8961-C7028FE7BD0D}">
      <dgm:prSet phldrT="[Текст]" phldr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500"/>
        </a:p>
      </dgm:t>
    </dgm:pt>
    <dgm:pt modelId="{C5643610-C825-4BC2-9273-7A0706982F05}" type="parTrans" cxnId="{A16A8DF5-305B-4EF6-A405-A4DA4D82BF50}">
      <dgm:prSet/>
      <dgm:spPr/>
      <dgm:t>
        <a:bodyPr/>
        <a:lstStyle/>
        <a:p>
          <a:endParaRPr lang="ru-RU"/>
        </a:p>
      </dgm:t>
    </dgm:pt>
    <dgm:pt modelId="{2B584A87-5409-46F1-A169-2B7FD88F13A2}" type="sibTrans" cxnId="{A16A8DF5-305B-4EF6-A405-A4DA4D82BF50}">
      <dgm:prSet/>
      <dgm:spPr/>
      <dgm:t>
        <a:bodyPr/>
        <a:lstStyle/>
        <a:p>
          <a:endParaRPr lang="ru-RU"/>
        </a:p>
      </dgm:t>
    </dgm:pt>
    <dgm:pt modelId="{F1A364F4-54A8-42E8-BD69-9F8634ADBFAD}">
      <dgm:prSet phldrT="[Текст]"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i="1" dirty="0" smtClean="0">
              <a:solidFill>
                <a:srgbClr val="800000"/>
              </a:solidFill>
              <a:latin typeface="Comic Sans MS" pitchFamily="66" charset="0"/>
            </a:rPr>
            <a:t>активне запровадження гуманістичних моделей і технологій спілкування, навчання, виховання</a:t>
          </a:r>
          <a:endParaRPr lang="ru-RU" sz="2400" b="1" i="1" dirty="0">
            <a:solidFill>
              <a:srgbClr val="800000"/>
            </a:solidFill>
            <a:latin typeface="Comic Sans MS" pitchFamily="66" charset="0"/>
          </a:endParaRPr>
        </a:p>
      </dgm:t>
    </dgm:pt>
    <dgm:pt modelId="{F7FC4D7B-1F8F-485B-8854-76A046F075C5}" type="parTrans" cxnId="{8D9DBDF3-FACA-4C2A-B93A-7DDB5B78F170}">
      <dgm:prSet/>
      <dgm:spPr/>
      <dgm:t>
        <a:bodyPr/>
        <a:lstStyle/>
        <a:p>
          <a:endParaRPr lang="ru-RU"/>
        </a:p>
      </dgm:t>
    </dgm:pt>
    <dgm:pt modelId="{C9AA019F-C76D-452E-BB32-0B77012CE2B1}" type="sibTrans" cxnId="{8D9DBDF3-FACA-4C2A-B93A-7DDB5B78F170}">
      <dgm:prSet/>
      <dgm:spPr/>
      <dgm:t>
        <a:bodyPr/>
        <a:lstStyle/>
        <a:p>
          <a:endParaRPr lang="ru-RU"/>
        </a:p>
      </dgm:t>
    </dgm:pt>
    <dgm:pt modelId="{A1D4B0EA-8C7B-4C27-B3E1-5CA5FED59206}">
      <dgm:prSet phldrT="[Текст]" phldr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500" dirty="0"/>
        </a:p>
      </dgm:t>
    </dgm:pt>
    <dgm:pt modelId="{27C23DD2-3B66-4C97-B5EE-2EFD3927F3DC}" type="parTrans" cxnId="{3E4047AF-CB0B-4F0E-9DE5-D9C822CB85C4}">
      <dgm:prSet/>
      <dgm:spPr/>
      <dgm:t>
        <a:bodyPr/>
        <a:lstStyle/>
        <a:p>
          <a:endParaRPr lang="ru-RU"/>
        </a:p>
      </dgm:t>
    </dgm:pt>
    <dgm:pt modelId="{B9A17AC8-F0DA-4AA8-853D-80571F91C131}" type="sibTrans" cxnId="{3E4047AF-CB0B-4F0E-9DE5-D9C822CB85C4}">
      <dgm:prSet/>
      <dgm:spPr/>
      <dgm:t>
        <a:bodyPr/>
        <a:lstStyle/>
        <a:p>
          <a:endParaRPr lang="ru-RU"/>
        </a:p>
      </dgm:t>
    </dgm:pt>
    <dgm:pt modelId="{2614A10A-0DA3-4CB4-A09F-671C9A82BFF9}">
      <dgm:prSet phldrT="[Текст]" phldr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500"/>
        </a:p>
      </dgm:t>
    </dgm:pt>
    <dgm:pt modelId="{688C8996-C10D-4934-9B36-35EE91EE32E3}" type="parTrans" cxnId="{7AD24EA9-C5C5-4F72-861C-5501EC596A72}">
      <dgm:prSet/>
      <dgm:spPr/>
      <dgm:t>
        <a:bodyPr/>
        <a:lstStyle/>
        <a:p>
          <a:endParaRPr lang="ru-RU"/>
        </a:p>
      </dgm:t>
    </dgm:pt>
    <dgm:pt modelId="{B84603BB-6C43-4498-ABFE-E08E05224D6E}" type="sibTrans" cxnId="{7AD24EA9-C5C5-4F72-861C-5501EC596A72}">
      <dgm:prSet/>
      <dgm:spPr/>
      <dgm:t>
        <a:bodyPr/>
        <a:lstStyle/>
        <a:p>
          <a:endParaRPr lang="ru-RU"/>
        </a:p>
      </dgm:t>
    </dgm:pt>
    <dgm:pt modelId="{3AE0E4D2-0C80-4BED-B20D-507A5DFCABF1}" type="pres">
      <dgm:prSet presAssocID="{98D8F0B7-6ADB-4E40-BA00-8F1C5FA8DF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7FEB4-1D6F-4C21-AC60-E8EDD4B51AF5}" type="pres">
      <dgm:prSet presAssocID="{6CD06D47-FC06-4C45-9B80-A3E0A22D1FA4}" presName="comp" presStyleCnt="0"/>
      <dgm:spPr/>
    </dgm:pt>
    <dgm:pt modelId="{A73DFA48-3113-4B4A-8EBB-7009BE9C254B}" type="pres">
      <dgm:prSet presAssocID="{6CD06D47-FC06-4C45-9B80-A3E0A22D1FA4}" presName="box" presStyleLbl="node1" presStyleIdx="0" presStyleCnt="3"/>
      <dgm:spPr/>
      <dgm:t>
        <a:bodyPr/>
        <a:lstStyle/>
        <a:p>
          <a:endParaRPr lang="ru-RU"/>
        </a:p>
      </dgm:t>
    </dgm:pt>
    <dgm:pt modelId="{0262055C-41A4-4D9F-83E1-0F2CF3CA4FA7}" type="pres">
      <dgm:prSet presAssocID="{6CD06D47-FC06-4C45-9B80-A3E0A22D1FA4}" presName="img" presStyleLbl="fgImgPlace1" presStyleIdx="0" presStyleCnt="3" custScaleX="787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6298DE-3505-48E6-B857-6377A4E2D6F2}" type="pres">
      <dgm:prSet presAssocID="{6CD06D47-FC06-4C45-9B80-A3E0A22D1FA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D1894-0171-4816-86DB-427EEA1709EE}" type="pres">
      <dgm:prSet presAssocID="{B5152B5B-53EB-41A0-A2FC-58ACE01F7C6E}" presName="spacer" presStyleCnt="0"/>
      <dgm:spPr/>
    </dgm:pt>
    <dgm:pt modelId="{DB149ED4-0683-456E-B1E6-14B4150C12D7}" type="pres">
      <dgm:prSet presAssocID="{C4A2A9B7-97E3-437D-9661-906A9502EBFB}" presName="comp" presStyleCnt="0"/>
      <dgm:spPr/>
    </dgm:pt>
    <dgm:pt modelId="{C4962EB4-F893-40B5-B959-E64190FCC169}" type="pres">
      <dgm:prSet presAssocID="{C4A2A9B7-97E3-437D-9661-906A9502EBFB}" presName="box" presStyleLbl="node1" presStyleIdx="1" presStyleCnt="3"/>
      <dgm:spPr/>
      <dgm:t>
        <a:bodyPr/>
        <a:lstStyle/>
        <a:p>
          <a:endParaRPr lang="ru-RU"/>
        </a:p>
      </dgm:t>
    </dgm:pt>
    <dgm:pt modelId="{45D27D4E-D9BC-4B14-BE63-39E0A8A61A97}" type="pres">
      <dgm:prSet presAssocID="{C4A2A9B7-97E3-437D-9661-906A9502EBFB}" presName="img" presStyleLbl="fgImgPlace1" presStyleIdx="1" presStyleCnt="3" custScaleX="74576" custLinFactNeighborX="397" custLinFactNeighborY="-57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175175-CF8C-45F8-9BAD-76D222493C94}" type="pres">
      <dgm:prSet presAssocID="{C4A2A9B7-97E3-437D-9661-906A9502EBF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45CE7-C36D-435B-963D-FE476ACB04E7}" type="pres">
      <dgm:prSet presAssocID="{FF05A114-6D28-41D8-BE1C-4846BF53D558}" presName="spacer" presStyleCnt="0"/>
      <dgm:spPr/>
    </dgm:pt>
    <dgm:pt modelId="{2D7C358F-8C67-44A2-9F46-A82DBE00C405}" type="pres">
      <dgm:prSet presAssocID="{F1A364F4-54A8-42E8-BD69-9F8634ADBFAD}" presName="comp" presStyleCnt="0"/>
      <dgm:spPr/>
    </dgm:pt>
    <dgm:pt modelId="{EF535402-F921-41E4-BDAD-065ED50F703C}" type="pres">
      <dgm:prSet presAssocID="{F1A364F4-54A8-42E8-BD69-9F8634ADBFAD}" presName="box" presStyleLbl="node1" presStyleIdx="2" presStyleCnt="3"/>
      <dgm:spPr/>
      <dgm:t>
        <a:bodyPr/>
        <a:lstStyle/>
        <a:p>
          <a:endParaRPr lang="ru-RU"/>
        </a:p>
      </dgm:t>
    </dgm:pt>
    <dgm:pt modelId="{AC7FD73B-6C73-44EC-8D22-CEDBE4E73D8D}" type="pres">
      <dgm:prSet presAssocID="{F1A364F4-54A8-42E8-BD69-9F8634ADBFAD}" presName="img" presStyleLbl="fgImgPlace1" presStyleIdx="2" presStyleCnt="3" custScaleX="787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67C708-2632-45DA-AEDF-21586E2B2B73}" type="pres">
      <dgm:prSet presAssocID="{F1A364F4-54A8-42E8-BD69-9F8634ADBFA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C9D65-B443-4B06-8892-A87FC1D1F600}" type="presOf" srcId="{6CD06D47-FC06-4C45-9B80-A3E0A22D1FA4}" destId="{D46298DE-3505-48E6-B857-6377A4E2D6F2}" srcOrd="1" destOrd="0" presId="urn:microsoft.com/office/officeart/2005/8/layout/vList4#1"/>
    <dgm:cxn modelId="{A16A8DF5-305B-4EF6-A405-A4DA4D82BF50}" srcId="{C4A2A9B7-97E3-437D-9661-906A9502EBFB}" destId="{5144ACB0-1746-4187-8961-C7028FE7BD0D}" srcOrd="1" destOrd="0" parTransId="{C5643610-C825-4BC2-9273-7A0706982F05}" sibTransId="{2B584A87-5409-46F1-A169-2B7FD88F13A2}"/>
    <dgm:cxn modelId="{CA1406DC-B6DD-4BE4-862F-48DA176E3389}" type="presOf" srcId="{008F6288-FDDD-481D-B417-B3B1E884FB1D}" destId="{D46298DE-3505-48E6-B857-6377A4E2D6F2}" srcOrd="1" destOrd="2" presId="urn:microsoft.com/office/officeart/2005/8/layout/vList4#1"/>
    <dgm:cxn modelId="{79432B3C-7507-4BEB-9754-1CD1BF88DABF}" type="presOf" srcId="{F1A364F4-54A8-42E8-BD69-9F8634ADBFAD}" destId="{EF535402-F921-41E4-BDAD-065ED50F703C}" srcOrd="0" destOrd="0" presId="urn:microsoft.com/office/officeart/2005/8/layout/vList4#1"/>
    <dgm:cxn modelId="{B22E6C80-1FDB-473C-9425-E0E87A7E0DA4}" type="presOf" srcId="{98D8F0B7-6ADB-4E40-BA00-8F1C5FA8DF67}" destId="{3AE0E4D2-0C80-4BED-B20D-507A5DFCABF1}" srcOrd="0" destOrd="0" presId="urn:microsoft.com/office/officeart/2005/8/layout/vList4#1"/>
    <dgm:cxn modelId="{7AD24EA9-C5C5-4F72-861C-5501EC596A72}" srcId="{F1A364F4-54A8-42E8-BD69-9F8634ADBFAD}" destId="{2614A10A-0DA3-4CB4-A09F-671C9A82BFF9}" srcOrd="1" destOrd="0" parTransId="{688C8996-C10D-4934-9B36-35EE91EE32E3}" sibTransId="{B84603BB-6C43-4498-ABFE-E08E05224D6E}"/>
    <dgm:cxn modelId="{3E4047AF-CB0B-4F0E-9DE5-D9C822CB85C4}" srcId="{F1A364F4-54A8-42E8-BD69-9F8634ADBFAD}" destId="{A1D4B0EA-8C7B-4C27-B3E1-5CA5FED59206}" srcOrd="0" destOrd="0" parTransId="{27C23DD2-3B66-4C97-B5EE-2EFD3927F3DC}" sibTransId="{B9A17AC8-F0DA-4AA8-853D-80571F91C131}"/>
    <dgm:cxn modelId="{C85A0D1D-2BA6-4279-82D6-557E1714F981}" type="presOf" srcId="{642D53F7-0924-4B68-8989-BDAAFE4A2FFC}" destId="{D46298DE-3505-48E6-B857-6377A4E2D6F2}" srcOrd="1" destOrd="1" presId="urn:microsoft.com/office/officeart/2005/8/layout/vList4#1"/>
    <dgm:cxn modelId="{8D9DBDF3-FACA-4C2A-B93A-7DDB5B78F170}" srcId="{98D8F0B7-6ADB-4E40-BA00-8F1C5FA8DF67}" destId="{F1A364F4-54A8-42E8-BD69-9F8634ADBFAD}" srcOrd="2" destOrd="0" parTransId="{F7FC4D7B-1F8F-485B-8854-76A046F075C5}" sibTransId="{C9AA019F-C76D-452E-BB32-0B77012CE2B1}"/>
    <dgm:cxn modelId="{D290B613-F09B-4DB7-89F8-707F107838FF}" type="presOf" srcId="{228FD1C5-AC1D-4293-B270-2C7210531436}" destId="{09175175-CF8C-45F8-9BAD-76D222493C94}" srcOrd="1" destOrd="1" presId="urn:microsoft.com/office/officeart/2005/8/layout/vList4#1"/>
    <dgm:cxn modelId="{743636BD-D806-4E95-B111-DDBC83D4DC6A}" type="presOf" srcId="{008F6288-FDDD-481D-B417-B3B1E884FB1D}" destId="{A73DFA48-3113-4B4A-8EBB-7009BE9C254B}" srcOrd="0" destOrd="2" presId="urn:microsoft.com/office/officeart/2005/8/layout/vList4#1"/>
    <dgm:cxn modelId="{EF7B12E1-A32A-458B-9382-5A115C0AE61B}" type="presOf" srcId="{228FD1C5-AC1D-4293-B270-2C7210531436}" destId="{C4962EB4-F893-40B5-B959-E64190FCC169}" srcOrd="0" destOrd="1" presId="urn:microsoft.com/office/officeart/2005/8/layout/vList4#1"/>
    <dgm:cxn modelId="{18B0E0AA-FC86-455D-BA35-EF62BC42EE69}" type="presOf" srcId="{C4A2A9B7-97E3-437D-9661-906A9502EBFB}" destId="{09175175-CF8C-45F8-9BAD-76D222493C94}" srcOrd="1" destOrd="0" presId="urn:microsoft.com/office/officeart/2005/8/layout/vList4#1"/>
    <dgm:cxn modelId="{6EEE758C-09A5-4FFE-8D6E-191F5ED3D18D}" type="presOf" srcId="{6CD06D47-FC06-4C45-9B80-A3E0A22D1FA4}" destId="{A73DFA48-3113-4B4A-8EBB-7009BE9C254B}" srcOrd="0" destOrd="0" presId="urn:microsoft.com/office/officeart/2005/8/layout/vList4#1"/>
    <dgm:cxn modelId="{774F86ED-E331-46BB-9702-513C131D44E0}" type="presOf" srcId="{A1D4B0EA-8C7B-4C27-B3E1-5CA5FED59206}" destId="{9567C708-2632-45DA-AEDF-21586E2B2B73}" srcOrd="1" destOrd="1" presId="urn:microsoft.com/office/officeart/2005/8/layout/vList4#1"/>
    <dgm:cxn modelId="{3D7F6C59-D65B-49BB-8D59-4B68EFCDE3B1}" type="presOf" srcId="{F1A364F4-54A8-42E8-BD69-9F8634ADBFAD}" destId="{9567C708-2632-45DA-AEDF-21586E2B2B73}" srcOrd="1" destOrd="0" presId="urn:microsoft.com/office/officeart/2005/8/layout/vList4#1"/>
    <dgm:cxn modelId="{56C06CCA-66D9-446A-8640-32F30C532292}" type="presOf" srcId="{5144ACB0-1746-4187-8961-C7028FE7BD0D}" destId="{C4962EB4-F893-40B5-B959-E64190FCC169}" srcOrd="0" destOrd="2" presId="urn:microsoft.com/office/officeart/2005/8/layout/vList4#1"/>
    <dgm:cxn modelId="{14E68860-6212-472F-A040-9CD3F1CDB124}" srcId="{98D8F0B7-6ADB-4E40-BA00-8F1C5FA8DF67}" destId="{C4A2A9B7-97E3-437D-9661-906A9502EBFB}" srcOrd="1" destOrd="0" parTransId="{80D87F8D-EE3F-452E-BB2A-D13C86641C5C}" sibTransId="{FF05A114-6D28-41D8-BE1C-4846BF53D558}"/>
    <dgm:cxn modelId="{4E35EB5B-F0A4-4F39-BF91-9F48513397AC}" type="presOf" srcId="{2614A10A-0DA3-4CB4-A09F-671C9A82BFF9}" destId="{EF535402-F921-41E4-BDAD-065ED50F703C}" srcOrd="0" destOrd="2" presId="urn:microsoft.com/office/officeart/2005/8/layout/vList4#1"/>
    <dgm:cxn modelId="{06B2F4C2-E7CD-4276-9294-48B99CD8B36C}" type="presOf" srcId="{5144ACB0-1746-4187-8961-C7028FE7BD0D}" destId="{09175175-CF8C-45F8-9BAD-76D222493C94}" srcOrd="1" destOrd="2" presId="urn:microsoft.com/office/officeart/2005/8/layout/vList4#1"/>
    <dgm:cxn modelId="{E706B71B-FB63-4DD0-8BD9-FC4BEE3E0DC5}" srcId="{6CD06D47-FC06-4C45-9B80-A3E0A22D1FA4}" destId="{642D53F7-0924-4B68-8989-BDAAFE4A2FFC}" srcOrd="0" destOrd="0" parTransId="{99F4E4AF-78C2-40FC-99EA-FCFD059EDEF9}" sibTransId="{1097CFDB-0552-4823-8960-8EFB659117C4}"/>
    <dgm:cxn modelId="{5B0BA131-37F2-42DD-BD65-4F60A965F555}" type="presOf" srcId="{C4A2A9B7-97E3-437D-9661-906A9502EBFB}" destId="{C4962EB4-F893-40B5-B959-E64190FCC169}" srcOrd="0" destOrd="0" presId="urn:microsoft.com/office/officeart/2005/8/layout/vList4#1"/>
    <dgm:cxn modelId="{024A57BB-D3F1-4C25-8D5A-6CF78B238881}" srcId="{98D8F0B7-6ADB-4E40-BA00-8F1C5FA8DF67}" destId="{6CD06D47-FC06-4C45-9B80-A3E0A22D1FA4}" srcOrd="0" destOrd="0" parTransId="{056482EC-D9A1-4DD9-B476-64E76426828F}" sibTransId="{B5152B5B-53EB-41A0-A2FC-58ACE01F7C6E}"/>
    <dgm:cxn modelId="{E9585705-38FB-4A26-8970-990AB8A4F92A}" srcId="{6CD06D47-FC06-4C45-9B80-A3E0A22D1FA4}" destId="{008F6288-FDDD-481D-B417-B3B1E884FB1D}" srcOrd="1" destOrd="0" parTransId="{E78985AA-1642-433C-92F7-482E68DFE9CC}" sibTransId="{A9C8361D-4B07-4C0F-B8AE-15FD5D5513D7}"/>
    <dgm:cxn modelId="{C2504624-4693-424C-B2E0-7C17DC71A7FE}" type="presOf" srcId="{A1D4B0EA-8C7B-4C27-B3E1-5CA5FED59206}" destId="{EF535402-F921-41E4-BDAD-065ED50F703C}" srcOrd="0" destOrd="1" presId="urn:microsoft.com/office/officeart/2005/8/layout/vList4#1"/>
    <dgm:cxn modelId="{70B94B59-D610-487C-AD22-E1794F52D595}" type="presOf" srcId="{2614A10A-0DA3-4CB4-A09F-671C9A82BFF9}" destId="{9567C708-2632-45DA-AEDF-21586E2B2B73}" srcOrd="1" destOrd="2" presId="urn:microsoft.com/office/officeart/2005/8/layout/vList4#1"/>
    <dgm:cxn modelId="{CE74E383-ABAF-4564-92EA-942D4CE16150}" srcId="{C4A2A9B7-97E3-437D-9661-906A9502EBFB}" destId="{228FD1C5-AC1D-4293-B270-2C7210531436}" srcOrd="0" destOrd="0" parTransId="{7462C76C-8689-42F3-9DF0-7D0EE3B97611}" sibTransId="{0F42351F-0ACD-4F0A-B04B-C844AD2C6742}"/>
    <dgm:cxn modelId="{CA3419FC-8DE4-4876-A8C6-49F06FBD8D9E}" type="presOf" srcId="{642D53F7-0924-4B68-8989-BDAAFE4A2FFC}" destId="{A73DFA48-3113-4B4A-8EBB-7009BE9C254B}" srcOrd="0" destOrd="1" presId="urn:microsoft.com/office/officeart/2005/8/layout/vList4#1"/>
    <dgm:cxn modelId="{1A2F2DCF-8E42-4173-84CD-4195BBEE5C5F}" type="presParOf" srcId="{3AE0E4D2-0C80-4BED-B20D-507A5DFCABF1}" destId="{E747FEB4-1D6F-4C21-AC60-E8EDD4B51AF5}" srcOrd="0" destOrd="0" presId="urn:microsoft.com/office/officeart/2005/8/layout/vList4#1"/>
    <dgm:cxn modelId="{3F3AAE5F-602C-41A9-A27F-83D3DCBF85D8}" type="presParOf" srcId="{E747FEB4-1D6F-4C21-AC60-E8EDD4B51AF5}" destId="{A73DFA48-3113-4B4A-8EBB-7009BE9C254B}" srcOrd="0" destOrd="0" presId="urn:microsoft.com/office/officeart/2005/8/layout/vList4#1"/>
    <dgm:cxn modelId="{FAE53860-9FB2-48C3-9D27-8BBC65107A25}" type="presParOf" srcId="{E747FEB4-1D6F-4C21-AC60-E8EDD4B51AF5}" destId="{0262055C-41A4-4D9F-83E1-0F2CF3CA4FA7}" srcOrd="1" destOrd="0" presId="urn:microsoft.com/office/officeart/2005/8/layout/vList4#1"/>
    <dgm:cxn modelId="{C169D64F-0748-49A0-83D7-35651E8FC448}" type="presParOf" srcId="{E747FEB4-1D6F-4C21-AC60-E8EDD4B51AF5}" destId="{D46298DE-3505-48E6-B857-6377A4E2D6F2}" srcOrd="2" destOrd="0" presId="urn:microsoft.com/office/officeart/2005/8/layout/vList4#1"/>
    <dgm:cxn modelId="{93208352-8E0C-4413-A70D-C771F7B20F5F}" type="presParOf" srcId="{3AE0E4D2-0C80-4BED-B20D-507A5DFCABF1}" destId="{050D1894-0171-4816-86DB-427EEA1709EE}" srcOrd="1" destOrd="0" presId="urn:microsoft.com/office/officeart/2005/8/layout/vList4#1"/>
    <dgm:cxn modelId="{D778A2C1-DF7E-4A15-B91F-4DE8145562AA}" type="presParOf" srcId="{3AE0E4D2-0C80-4BED-B20D-507A5DFCABF1}" destId="{DB149ED4-0683-456E-B1E6-14B4150C12D7}" srcOrd="2" destOrd="0" presId="urn:microsoft.com/office/officeart/2005/8/layout/vList4#1"/>
    <dgm:cxn modelId="{51AD2810-146A-478F-8C2D-74B8694A3159}" type="presParOf" srcId="{DB149ED4-0683-456E-B1E6-14B4150C12D7}" destId="{C4962EB4-F893-40B5-B959-E64190FCC169}" srcOrd="0" destOrd="0" presId="urn:microsoft.com/office/officeart/2005/8/layout/vList4#1"/>
    <dgm:cxn modelId="{0A4DA16D-7B80-4C1A-83A6-9E67F2F76A56}" type="presParOf" srcId="{DB149ED4-0683-456E-B1E6-14B4150C12D7}" destId="{45D27D4E-D9BC-4B14-BE63-39E0A8A61A97}" srcOrd="1" destOrd="0" presId="urn:microsoft.com/office/officeart/2005/8/layout/vList4#1"/>
    <dgm:cxn modelId="{F9FF214C-AD85-4550-AF57-08E951962567}" type="presParOf" srcId="{DB149ED4-0683-456E-B1E6-14B4150C12D7}" destId="{09175175-CF8C-45F8-9BAD-76D222493C94}" srcOrd="2" destOrd="0" presId="urn:microsoft.com/office/officeart/2005/8/layout/vList4#1"/>
    <dgm:cxn modelId="{AF13A84A-F4AD-4573-BF48-2DD74515BBB7}" type="presParOf" srcId="{3AE0E4D2-0C80-4BED-B20D-507A5DFCABF1}" destId="{37A45CE7-C36D-435B-963D-FE476ACB04E7}" srcOrd="3" destOrd="0" presId="urn:microsoft.com/office/officeart/2005/8/layout/vList4#1"/>
    <dgm:cxn modelId="{5CB152F8-B674-45F4-AED2-03D779FF5332}" type="presParOf" srcId="{3AE0E4D2-0C80-4BED-B20D-507A5DFCABF1}" destId="{2D7C358F-8C67-44A2-9F46-A82DBE00C405}" srcOrd="4" destOrd="0" presId="urn:microsoft.com/office/officeart/2005/8/layout/vList4#1"/>
    <dgm:cxn modelId="{2F2F44F4-D149-4196-A076-D6D3687CBD07}" type="presParOf" srcId="{2D7C358F-8C67-44A2-9F46-A82DBE00C405}" destId="{EF535402-F921-41E4-BDAD-065ED50F703C}" srcOrd="0" destOrd="0" presId="urn:microsoft.com/office/officeart/2005/8/layout/vList4#1"/>
    <dgm:cxn modelId="{9EE3F6EB-4890-40FB-B6E5-8CDC5699A8A5}" type="presParOf" srcId="{2D7C358F-8C67-44A2-9F46-A82DBE00C405}" destId="{AC7FD73B-6C73-44EC-8D22-CEDBE4E73D8D}" srcOrd="1" destOrd="0" presId="urn:microsoft.com/office/officeart/2005/8/layout/vList4#1"/>
    <dgm:cxn modelId="{DEF825D9-29EB-40FF-A0CA-C8B2A699CF3F}" type="presParOf" srcId="{2D7C358F-8C67-44A2-9F46-A82DBE00C405}" destId="{9567C708-2632-45DA-AEDF-21586E2B2B7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EEBC3-2F23-459B-8DA2-7152CDF14BCA}">
      <dsp:nvSpPr>
        <dsp:cNvPr id="0" name=""/>
        <dsp:cNvSpPr/>
      </dsp:nvSpPr>
      <dsp:spPr>
        <a:xfrm rot="16200000">
          <a:off x="-1183176" y="1185354"/>
          <a:ext cx="5214973" cy="2844265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FAA4E8"/>
              </a:solidFill>
            </a:rPr>
            <a:t>Діти</a:t>
          </a:r>
          <a:r>
            <a:rPr lang="ru-RU" sz="3200" b="1" kern="1200" dirty="0" smtClean="0">
              <a:solidFill>
                <a:srgbClr val="FAA4E8"/>
              </a:solidFill>
            </a:rPr>
            <a:t> </a:t>
          </a:r>
          <a:r>
            <a:rPr lang="ru-RU" sz="3200" b="1" kern="1200" dirty="0" err="1" smtClean="0">
              <a:solidFill>
                <a:srgbClr val="FAA4E8"/>
              </a:solidFill>
            </a:rPr>
            <a:t>з</a:t>
          </a:r>
          <a:r>
            <a:rPr lang="ru-RU" sz="3200" b="1" kern="1200" dirty="0" smtClean="0">
              <a:solidFill>
                <a:srgbClr val="FAA4E8"/>
              </a:solidFill>
            </a:rPr>
            <a:t> </a:t>
          </a:r>
          <a:r>
            <a:rPr lang="ru-RU" sz="3200" b="1" kern="1200" dirty="0" err="1" smtClean="0">
              <a:solidFill>
                <a:srgbClr val="FAA4E8"/>
              </a:solidFill>
            </a:rPr>
            <a:t>надзвичайно</a:t>
          </a:r>
          <a:r>
            <a:rPr lang="ru-RU" sz="3200" b="1" kern="1200" dirty="0" smtClean="0">
              <a:solidFill>
                <a:srgbClr val="FAA4E8"/>
              </a:solidFill>
            </a:rPr>
            <a:t> </a:t>
          </a:r>
          <a:r>
            <a:rPr lang="ru-RU" sz="3200" b="1" kern="1200" dirty="0" err="1" smtClean="0">
              <a:solidFill>
                <a:srgbClr val="FAA4E8"/>
              </a:solidFill>
            </a:rPr>
            <a:t>високим</a:t>
          </a:r>
          <a:r>
            <a:rPr lang="ru-RU" sz="3200" b="1" kern="1200" dirty="0" smtClean="0">
              <a:solidFill>
                <a:srgbClr val="FAA4E8"/>
              </a:solidFill>
            </a:rPr>
            <a:t> </a:t>
          </a:r>
          <a:r>
            <a:rPr lang="ru-RU" sz="3200" b="1" kern="1200" dirty="0" err="1" smtClean="0">
              <a:solidFill>
                <a:srgbClr val="FAA4E8"/>
              </a:solidFill>
            </a:rPr>
            <a:t>загальним</a:t>
          </a:r>
          <a:r>
            <a:rPr lang="ru-RU" sz="3200" b="1" kern="1200" dirty="0" smtClean="0">
              <a:solidFill>
                <a:srgbClr val="FAA4E8"/>
              </a:solidFill>
            </a:rPr>
            <a:t> </a:t>
          </a:r>
          <a:r>
            <a:rPr lang="ru-RU" sz="3200" b="1" kern="1200" dirty="0" err="1" smtClean="0">
              <a:solidFill>
                <a:srgbClr val="FAA4E8"/>
              </a:solidFill>
            </a:rPr>
            <a:t>рівнем</a:t>
          </a:r>
          <a:r>
            <a:rPr lang="ru-RU" sz="3200" b="1" kern="1200" dirty="0" smtClean="0">
              <a:solidFill>
                <a:srgbClr val="FAA4E8"/>
              </a:solidFill>
            </a:rPr>
            <a:t> </a:t>
          </a:r>
          <a:r>
            <a:rPr lang="ru-RU" sz="3200" b="1" kern="1200" dirty="0" err="1" smtClean="0">
              <a:solidFill>
                <a:srgbClr val="FAA4E8"/>
              </a:solidFill>
            </a:rPr>
            <a:t>розумового</a:t>
          </a:r>
          <a:r>
            <a:rPr lang="ru-RU" sz="3200" b="1" kern="1200" dirty="0" smtClean="0">
              <a:solidFill>
                <a:srgbClr val="FAA4E8"/>
              </a:solidFill>
            </a:rPr>
            <a:t> </a:t>
          </a:r>
          <a:r>
            <a:rPr lang="ru-RU" sz="3200" b="1" kern="1200" dirty="0" err="1" smtClean="0">
              <a:solidFill>
                <a:srgbClr val="FAA4E8"/>
              </a:solidFill>
            </a:rPr>
            <a:t>розвитку</a:t>
          </a:r>
          <a:r>
            <a:rPr lang="ru-RU" sz="3200" b="1" kern="1200" dirty="0" smtClean="0">
              <a:solidFill>
                <a:srgbClr val="FAA4E8"/>
              </a:solidFill>
            </a:rPr>
            <a:t> </a:t>
          </a:r>
          <a:endParaRPr lang="ru-RU" sz="3200" b="1" kern="1200" dirty="0">
            <a:solidFill>
              <a:srgbClr val="FAA4E8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2178" y="1042995"/>
        <a:ext cx="2844265" cy="3128983"/>
      </dsp:txXfrm>
    </dsp:sp>
    <dsp:sp modelId="{D2250BEA-C242-4554-9947-C9BD3E5E416D}">
      <dsp:nvSpPr>
        <dsp:cNvPr id="0" name=""/>
        <dsp:cNvSpPr/>
      </dsp:nvSpPr>
      <dsp:spPr>
        <a:xfrm rot="16200000">
          <a:off x="1815960" y="1216686"/>
          <a:ext cx="5214973" cy="2781601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9E009E"/>
              </a:solidFill>
            </a:rPr>
            <a:t>Діти</a:t>
          </a:r>
          <a:r>
            <a:rPr lang="ru-RU" sz="3200" b="1" kern="1200" dirty="0" smtClean="0">
              <a:solidFill>
                <a:srgbClr val="9E009E"/>
              </a:solidFill>
            </a:rPr>
            <a:t> </a:t>
          </a:r>
          <a:r>
            <a:rPr lang="ru-RU" sz="3200" b="1" kern="1200" dirty="0" err="1" smtClean="0">
              <a:solidFill>
                <a:srgbClr val="9E009E"/>
              </a:solidFill>
            </a:rPr>
            <a:t>з</a:t>
          </a:r>
          <a:r>
            <a:rPr lang="ru-RU" sz="3200" b="1" kern="1200" dirty="0" smtClean="0">
              <a:solidFill>
                <a:srgbClr val="9E009E"/>
              </a:solidFill>
            </a:rPr>
            <a:t> </a:t>
          </a:r>
          <a:r>
            <a:rPr lang="ru-RU" sz="3200" b="1" kern="1200" dirty="0" err="1" smtClean="0">
              <a:solidFill>
                <a:srgbClr val="9E009E"/>
              </a:solidFill>
            </a:rPr>
            <a:t>ознаками</a:t>
          </a:r>
          <a:r>
            <a:rPr lang="ru-RU" sz="3200" b="1" kern="1200" dirty="0" smtClean="0">
              <a:solidFill>
                <a:srgbClr val="9E009E"/>
              </a:solidFill>
            </a:rPr>
            <a:t> </a:t>
          </a:r>
          <a:r>
            <a:rPr lang="ru-RU" sz="3200" b="1" kern="1200" dirty="0" err="1" smtClean="0">
              <a:solidFill>
                <a:srgbClr val="9E009E"/>
              </a:solidFill>
            </a:rPr>
            <a:t>спеціальної</a:t>
          </a:r>
          <a:r>
            <a:rPr lang="ru-RU" sz="3200" b="1" kern="1200" dirty="0" smtClean="0">
              <a:solidFill>
                <a:srgbClr val="9E009E"/>
              </a:solidFill>
            </a:rPr>
            <a:t> </a:t>
          </a:r>
          <a:r>
            <a:rPr lang="ru-RU" sz="3200" b="1" kern="1200" dirty="0" err="1" smtClean="0">
              <a:solidFill>
                <a:srgbClr val="9E009E"/>
              </a:solidFill>
            </a:rPr>
            <a:t>розумової</a:t>
          </a:r>
          <a:r>
            <a:rPr lang="ru-RU" sz="3200" b="1" kern="1200" dirty="0" smtClean="0">
              <a:solidFill>
                <a:srgbClr val="9E009E"/>
              </a:solidFill>
            </a:rPr>
            <a:t> </a:t>
          </a:r>
          <a:r>
            <a:rPr lang="ru-RU" sz="3200" b="1" kern="1200" dirty="0" err="1" smtClean="0">
              <a:solidFill>
                <a:srgbClr val="9E009E"/>
              </a:solidFill>
            </a:rPr>
            <a:t>обдаров-ті</a:t>
          </a:r>
          <a:r>
            <a:rPr lang="ru-RU" sz="3200" b="1" kern="1200" dirty="0" smtClean="0">
              <a:solidFill>
                <a:srgbClr val="9E009E"/>
              </a:solidFill>
            </a:rPr>
            <a:t> </a:t>
          </a:r>
          <a:endParaRPr lang="ru-RU" sz="3200" b="1" kern="1200" dirty="0">
            <a:solidFill>
              <a:srgbClr val="9E009E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 rot="5400000">
        <a:off x="3032646" y="1042995"/>
        <a:ext cx="2781601" cy="3128983"/>
      </dsp:txXfrm>
    </dsp:sp>
    <dsp:sp modelId="{F7D895C2-F6AC-4B99-9054-5B31A5883F34}">
      <dsp:nvSpPr>
        <dsp:cNvPr id="0" name=""/>
        <dsp:cNvSpPr/>
      </dsp:nvSpPr>
      <dsp:spPr>
        <a:xfrm rot="16200000">
          <a:off x="4737450" y="1263000"/>
          <a:ext cx="5214973" cy="2688972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7030A0"/>
              </a:solidFill>
            </a:rPr>
            <a:t>Учні</a:t>
          </a:r>
          <a:r>
            <a:rPr lang="ru-RU" sz="3200" b="1" kern="1200" dirty="0" smtClean="0">
              <a:solidFill>
                <a:srgbClr val="7030A0"/>
              </a:solidFill>
            </a:rPr>
            <a:t>, </a:t>
          </a:r>
          <a:r>
            <a:rPr lang="ru-RU" sz="3200" b="1" kern="1200" dirty="0" err="1" smtClean="0">
              <a:solidFill>
                <a:srgbClr val="7030A0"/>
              </a:solidFill>
            </a:rPr>
            <a:t>які</a:t>
          </a:r>
          <a:r>
            <a:rPr lang="ru-RU" sz="3200" b="1" kern="1200" dirty="0" smtClean="0">
              <a:solidFill>
                <a:srgbClr val="7030A0"/>
              </a:solidFill>
            </a:rPr>
            <a:t> </a:t>
          </a:r>
          <a:r>
            <a:rPr lang="ru-RU" sz="3200" b="1" kern="1200" dirty="0" err="1" smtClean="0">
              <a:solidFill>
                <a:srgbClr val="7030A0"/>
              </a:solidFill>
            </a:rPr>
            <a:t>мають</a:t>
          </a:r>
          <a:r>
            <a:rPr lang="ru-RU" sz="3200" b="1" kern="1200" dirty="0" smtClean="0">
              <a:solidFill>
                <a:srgbClr val="7030A0"/>
              </a:solidFill>
            </a:rPr>
            <a:t> </a:t>
          </a:r>
          <a:r>
            <a:rPr lang="ru-RU" sz="3200" b="1" kern="1200" dirty="0" err="1" smtClean="0">
              <a:solidFill>
                <a:srgbClr val="7030A0"/>
              </a:solidFill>
            </a:rPr>
            <a:t>яскраву</a:t>
          </a:r>
          <a:r>
            <a:rPr lang="ru-RU" sz="3200" b="1" kern="1200" dirty="0" smtClean="0">
              <a:solidFill>
                <a:srgbClr val="7030A0"/>
              </a:solidFill>
            </a:rPr>
            <a:t> </a:t>
          </a:r>
          <a:r>
            <a:rPr lang="ru-RU" sz="3200" b="1" kern="1200" dirty="0" err="1" smtClean="0">
              <a:solidFill>
                <a:srgbClr val="7030A0"/>
              </a:solidFill>
            </a:rPr>
            <a:t>пізнавальну</a:t>
          </a:r>
          <a:r>
            <a:rPr lang="ru-RU" sz="3200" b="1" kern="1200" dirty="0" smtClean="0">
              <a:solidFill>
                <a:srgbClr val="7030A0"/>
              </a:solidFill>
            </a:rPr>
            <a:t> </a:t>
          </a:r>
          <a:r>
            <a:rPr lang="ru-RU" sz="3200" b="1" kern="1200" dirty="0" err="1" smtClean="0">
              <a:solidFill>
                <a:srgbClr val="7030A0"/>
              </a:solidFill>
            </a:rPr>
            <a:t>активність</a:t>
          </a:r>
          <a:endParaRPr lang="ru-RU" sz="3200" b="1" kern="1200" dirty="0">
            <a:solidFill>
              <a:srgbClr val="7030A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5400000">
        <a:off x="6000450" y="1042995"/>
        <a:ext cx="2688972" cy="3128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C0C4C-9300-47A8-AA8F-0B648DF32479}">
      <dsp:nvSpPr>
        <dsp:cNvPr id="0" name=""/>
        <dsp:cNvSpPr/>
      </dsp:nvSpPr>
      <dsp:spPr>
        <a:xfrm rot="10800000">
          <a:off x="1586585" y="193"/>
          <a:ext cx="5855577" cy="6864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9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Інтелектуальна</a:t>
          </a: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 сфера</a:t>
          </a:r>
          <a:endParaRPr lang="ru-RU" sz="3600" kern="1200" dirty="0">
            <a:solidFill>
              <a:srgbClr val="660033"/>
            </a:solidFill>
            <a:latin typeface="Monotype Corsiva" pitchFamily="66" charset="0"/>
          </a:endParaRPr>
        </a:p>
      </dsp:txBody>
      <dsp:txXfrm rot="10800000">
        <a:off x="1758194" y="193"/>
        <a:ext cx="5683968" cy="686436"/>
      </dsp:txXfrm>
    </dsp:sp>
    <dsp:sp modelId="{4533199E-EB14-4EBD-9433-DEBB9B69D3E5}">
      <dsp:nvSpPr>
        <dsp:cNvPr id="0" name=""/>
        <dsp:cNvSpPr/>
      </dsp:nvSpPr>
      <dsp:spPr>
        <a:xfrm>
          <a:off x="1273273" y="193"/>
          <a:ext cx="686436" cy="686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5E22F-ED20-4354-9D75-E85994DBF1AE}">
      <dsp:nvSpPr>
        <dsp:cNvPr id="0" name=""/>
        <dsp:cNvSpPr/>
      </dsp:nvSpPr>
      <dsp:spPr>
        <a:xfrm rot="10800000">
          <a:off x="1631444" y="891535"/>
          <a:ext cx="5795764" cy="6864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9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Сфера </a:t>
          </a: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академічних</a:t>
          </a: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 </a:t>
          </a: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досягнень</a:t>
          </a: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 </a:t>
          </a:r>
          <a:endParaRPr lang="ru-RU" sz="3600" kern="1200" dirty="0">
            <a:solidFill>
              <a:srgbClr val="660033"/>
            </a:solidFill>
            <a:latin typeface="Monotype Corsiva" pitchFamily="66" charset="0"/>
          </a:endParaRPr>
        </a:p>
      </dsp:txBody>
      <dsp:txXfrm rot="10800000">
        <a:off x="1803053" y="891535"/>
        <a:ext cx="5624155" cy="686436"/>
      </dsp:txXfrm>
    </dsp:sp>
    <dsp:sp modelId="{9990F5D0-31A5-4CB7-BBC1-F3B995B80C00}">
      <dsp:nvSpPr>
        <dsp:cNvPr id="0" name=""/>
        <dsp:cNvSpPr/>
      </dsp:nvSpPr>
      <dsp:spPr>
        <a:xfrm>
          <a:off x="1288226" y="891535"/>
          <a:ext cx="686436" cy="686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32370-3274-4D9F-9D1D-7B410437FB1B}">
      <dsp:nvSpPr>
        <dsp:cNvPr id="0" name=""/>
        <dsp:cNvSpPr/>
      </dsp:nvSpPr>
      <dsp:spPr>
        <a:xfrm rot="10800000">
          <a:off x="1631444" y="1782878"/>
          <a:ext cx="5795764" cy="6864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9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Творчість</a:t>
          </a: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 (</a:t>
          </a: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креативність</a:t>
          </a: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)</a:t>
          </a:r>
          <a:endParaRPr lang="ru-RU" sz="3600" kern="1200" dirty="0">
            <a:solidFill>
              <a:srgbClr val="660033"/>
            </a:solidFill>
            <a:latin typeface="Monotype Corsiva" pitchFamily="66" charset="0"/>
          </a:endParaRPr>
        </a:p>
      </dsp:txBody>
      <dsp:txXfrm rot="10800000">
        <a:off x="1803053" y="1782878"/>
        <a:ext cx="5624155" cy="686436"/>
      </dsp:txXfrm>
    </dsp:sp>
    <dsp:sp modelId="{4910281E-CF05-4657-AE36-6648309924BF}">
      <dsp:nvSpPr>
        <dsp:cNvPr id="0" name=""/>
        <dsp:cNvSpPr/>
      </dsp:nvSpPr>
      <dsp:spPr>
        <a:xfrm>
          <a:off x="1288226" y="1782878"/>
          <a:ext cx="686436" cy="686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724BA-354A-4E65-A180-86E280167074}">
      <dsp:nvSpPr>
        <dsp:cNvPr id="0" name=""/>
        <dsp:cNvSpPr/>
      </dsp:nvSpPr>
      <dsp:spPr>
        <a:xfrm rot="10800000">
          <a:off x="1631444" y="2674221"/>
          <a:ext cx="5795764" cy="6864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9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Спілкування</a:t>
          </a:r>
          <a:endParaRPr lang="ru-RU" sz="3600" kern="1200" dirty="0">
            <a:solidFill>
              <a:srgbClr val="660033"/>
            </a:solidFill>
            <a:latin typeface="Monotype Corsiva" pitchFamily="66" charset="0"/>
          </a:endParaRPr>
        </a:p>
      </dsp:txBody>
      <dsp:txXfrm rot="10800000">
        <a:off x="1803053" y="2674221"/>
        <a:ext cx="5624155" cy="686436"/>
      </dsp:txXfrm>
    </dsp:sp>
    <dsp:sp modelId="{377F2FA2-23D7-4C78-AE1F-2088D9EC5999}">
      <dsp:nvSpPr>
        <dsp:cNvPr id="0" name=""/>
        <dsp:cNvSpPr/>
      </dsp:nvSpPr>
      <dsp:spPr>
        <a:xfrm>
          <a:off x="1288226" y="2674221"/>
          <a:ext cx="686436" cy="686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05875-AC80-4CDD-BE2F-DCBD6F886E67}">
      <dsp:nvSpPr>
        <dsp:cNvPr id="0" name=""/>
        <dsp:cNvSpPr/>
      </dsp:nvSpPr>
      <dsp:spPr>
        <a:xfrm rot="10800000">
          <a:off x="1631444" y="3565563"/>
          <a:ext cx="5795764" cy="6864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9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Сфера </a:t>
          </a: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художньої</a:t>
          </a: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 </a:t>
          </a: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діяльності</a:t>
          </a:r>
          <a:endParaRPr lang="ru-RU" sz="3600" kern="1200" dirty="0">
            <a:solidFill>
              <a:srgbClr val="660033"/>
            </a:solidFill>
            <a:latin typeface="Monotype Corsiva" pitchFamily="66" charset="0"/>
          </a:endParaRPr>
        </a:p>
      </dsp:txBody>
      <dsp:txXfrm rot="10800000">
        <a:off x="1803053" y="3565563"/>
        <a:ext cx="5624155" cy="686436"/>
      </dsp:txXfrm>
    </dsp:sp>
    <dsp:sp modelId="{AFAEE73C-5639-40ED-BF8B-797363228FDF}">
      <dsp:nvSpPr>
        <dsp:cNvPr id="0" name=""/>
        <dsp:cNvSpPr/>
      </dsp:nvSpPr>
      <dsp:spPr>
        <a:xfrm>
          <a:off x="1288226" y="3565563"/>
          <a:ext cx="686436" cy="686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7009C-7F77-4E3A-B1CE-D6C5C329DA26}">
      <dsp:nvSpPr>
        <dsp:cNvPr id="0" name=""/>
        <dsp:cNvSpPr/>
      </dsp:nvSpPr>
      <dsp:spPr>
        <a:xfrm rot="10800000">
          <a:off x="1631444" y="4456906"/>
          <a:ext cx="5795764" cy="6864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9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660033"/>
              </a:solidFill>
              <a:latin typeface="Monotype Corsiva" pitchFamily="66" charset="0"/>
            </a:rPr>
            <a:t>Рухова</a:t>
          </a:r>
          <a:r>
            <a:rPr lang="ru-RU" sz="3600" b="1" kern="1200" dirty="0" smtClean="0">
              <a:solidFill>
                <a:srgbClr val="660033"/>
              </a:solidFill>
              <a:latin typeface="Monotype Corsiva" pitchFamily="66" charset="0"/>
            </a:rPr>
            <a:t> сфера</a:t>
          </a:r>
          <a:endParaRPr lang="ru-RU" sz="3600" kern="1200" dirty="0">
            <a:solidFill>
              <a:srgbClr val="660033"/>
            </a:solidFill>
            <a:latin typeface="Monotype Corsiva" pitchFamily="66" charset="0"/>
          </a:endParaRPr>
        </a:p>
      </dsp:txBody>
      <dsp:txXfrm rot="10800000">
        <a:off x="1803053" y="4456906"/>
        <a:ext cx="5624155" cy="686436"/>
      </dsp:txXfrm>
    </dsp:sp>
    <dsp:sp modelId="{CBDD2228-8761-445B-B6E6-616F92DEC6A5}">
      <dsp:nvSpPr>
        <dsp:cNvPr id="0" name=""/>
        <dsp:cNvSpPr/>
      </dsp:nvSpPr>
      <dsp:spPr>
        <a:xfrm>
          <a:off x="1288226" y="4456906"/>
          <a:ext cx="686436" cy="686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DFA48-3113-4B4A-8EBB-7009BE9C254B}">
      <dsp:nvSpPr>
        <dsp:cNvPr id="0" name=""/>
        <dsp:cNvSpPr/>
      </dsp:nvSpPr>
      <dsp:spPr>
        <a:xfrm>
          <a:off x="0" y="0"/>
          <a:ext cx="8429684" cy="13617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800000"/>
              </a:solidFill>
              <a:latin typeface="Comic Sans MS" pitchFamily="66" charset="0"/>
            </a:rPr>
            <a:t>відхід від форм і методів навчання, які гальмують розвиток дитини й не залишають місця вільному вибору</a:t>
          </a:r>
          <a:endParaRPr lang="ru-RU" sz="2400" b="1" i="1" kern="1200" dirty="0">
            <a:solidFill>
              <a:srgbClr val="800000"/>
            </a:solidFill>
            <a:latin typeface="Comic Sans MS" pitchFamily="66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/>
        </a:p>
      </dsp:txBody>
      <dsp:txXfrm>
        <a:off x="1822115" y="0"/>
        <a:ext cx="6607568" cy="1361786"/>
      </dsp:txXfrm>
    </dsp:sp>
    <dsp:sp modelId="{0262055C-41A4-4D9F-83E1-0F2CF3CA4FA7}">
      <dsp:nvSpPr>
        <dsp:cNvPr id="0" name=""/>
        <dsp:cNvSpPr/>
      </dsp:nvSpPr>
      <dsp:spPr>
        <a:xfrm>
          <a:off x="315216" y="136178"/>
          <a:ext cx="1327860" cy="1089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62EB4-F893-40B5-B959-E64190FCC169}">
      <dsp:nvSpPr>
        <dsp:cNvPr id="0" name=""/>
        <dsp:cNvSpPr/>
      </dsp:nvSpPr>
      <dsp:spPr>
        <a:xfrm>
          <a:off x="0" y="1497965"/>
          <a:ext cx="8429684" cy="13617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800000"/>
              </a:solidFill>
              <a:latin typeface="Comic Sans MS" pitchFamily="66" charset="0"/>
            </a:rPr>
            <a:t>заохочення будь-яких навчальних та творчих успіхів</a:t>
          </a:r>
          <a:endParaRPr lang="ru-RU" sz="2400" b="1" i="1" kern="1200" dirty="0">
            <a:solidFill>
              <a:srgbClr val="800000"/>
            </a:solidFill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</dsp:txBody>
      <dsp:txXfrm>
        <a:off x="1822115" y="1497965"/>
        <a:ext cx="6607568" cy="1361786"/>
      </dsp:txXfrm>
    </dsp:sp>
    <dsp:sp modelId="{45D27D4E-D9BC-4B14-BE63-39E0A8A61A97}">
      <dsp:nvSpPr>
        <dsp:cNvPr id="0" name=""/>
        <dsp:cNvSpPr/>
      </dsp:nvSpPr>
      <dsp:spPr>
        <a:xfrm>
          <a:off x="357188" y="1571632"/>
          <a:ext cx="1257304" cy="1089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35402-F921-41E4-BDAD-065ED50F703C}">
      <dsp:nvSpPr>
        <dsp:cNvPr id="0" name=""/>
        <dsp:cNvSpPr/>
      </dsp:nvSpPr>
      <dsp:spPr>
        <a:xfrm>
          <a:off x="0" y="2995931"/>
          <a:ext cx="8429684" cy="13617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800000"/>
              </a:solidFill>
              <a:latin typeface="Comic Sans MS" pitchFamily="66" charset="0"/>
            </a:rPr>
            <a:t>активне запровадження гуманістичних моделей і технологій спілкування, навчання, виховання</a:t>
          </a:r>
          <a:endParaRPr lang="ru-RU" sz="2400" b="1" i="1" kern="1200" dirty="0">
            <a:solidFill>
              <a:srgbClr val="800000"/>
            </a:solidFill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</dsp:txBody>
      <dsp:txXfrm>
        <a:off x="1822115" y="2995931"/>
        <a:ext cx="6607568" cy="1361786"/>
      </dsp:txXfrm>
    </dsp:sp>
    <dsp:sp modelId="{AC7FD73B-6C73-44EC-8D22-CEDBE4E73D8D}">
      <dsp:nvSpPr>
        <dsp:cNvPr id="0" name=""/>
        <dsp:cNvSpPr/>
      </dsp:nvSpPr>
      <dsp:spPr>
        <a:xfrm>
          <a:off x="315216" y="3132109"/>
          <a:ext cx="1327860" cy="1089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Лента лицом вверх 4"/>
          <p:cNvSpPr/>
          <p:nvPr/>
        </p:nvSpPr>
        <p:spPr>
          <a:xfrm>
            <a:off x="251520" y="995326"/>
            <a:ext cx="9144000" cy="1612780"/>
          </a:xfrm>
          <a:prstGeom prst="ribbon2">
            <a:avLst>
              <a:gd name="adj1" fmla="val 11433"/>
              <a:gd name="adj2" fmla="val 75000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C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i="1" dirty="0" err="1" smtClean="0">
                <a:solidFill>
                  <a:srgbClr val="FFCCCC"/>
                </a:solidFill>
              </a:rPr>
              <a:t>Особливості</a:t>
            </a:r>
            <a:r>
              <a:rPr lang="ru-RU" sz="4400" b="1" i="1" dirty="0" smtClean="0">
                <a:solidFill>
                  <a:srgbClr val="FFCCCC"/>
                </a:solidFill>
              </a:rPr>
              <a:t> </a:t>
            </a:r>
            <a:r>
              <a:rPr lang="ru-RU" sz="4400" b="1" i="1" dirty="0" err="1" smtClean="0">
                <a:solidFill>
                  <a:srgbClr val="FFCCCC"/>
                </a:solidFill>
              </a:rPr>
              <a:t>роботи</a:t>
            </a:r>
            <a:r>
              <a:rPr lang="ru-RU" sz="4400" b="1" i="1" dirty="0" smtClean="0">
                <a:solidFill>
                  <a:srgbClr val="FFCCCC"/>
                </a:solidFill>
              </a:rPr>
              <a:t> </a:t>
            </a:r>
            <a:r>
              <a:rPr lang="ru-RU" sz="4400" b="1" i="1" dirty="0" err="1" smtClean="0">
                <a:solidFill>
                  <a:srgbClr val="FFCCCC"/>
                </a:solidFill>
              </a:rPr>
              <a:t>з</a:t>
            </a:r>
            <a:r>
              <a:rPr lang="ru-RU" sz="4400" b="1" i="1" dirty="0" smtClean="0">
                <a:solidFill>
                  <a:srgbClr val="FFCCCC"/>
                </a:solidFill>
              </a:rPr>
              <a:t> </a:t>
            </a:r>
            <a:r>
              <a:rPr lang="ru-RU" sz="4400" b="1" i="1" dirty="0" err="1" smtClean="0">
                <a:solidFill>
                  <a:srgbClr val="FFCCCC"/>
                </a:solidFill>
              </a:rPr>
              <a:t>обдарованими</a:t>
            </a:r>
            <a:r>
              <a:rPr lang="ru-RU" sz="4400" b="1" i="1" dirty="0" smtClean="0">
                <a:solidFill>
                  <a:srgbClr val="FFCCCC"/>
                </a:solidFill>
              </a:rPr>
              <a:t> </a:t>
            </a:r>
            <a:r>
              <a:rPr lang="ru-RU" sz="4400" b="1" i="1" dirty="0" err="1" smtClean="0">
                <a:solidFill>
                  <a:srgbClr val="FFCCCC"/>
                </a:solidFill>
              </a:rPr>
              <a:t>учнями</a:t>
            </a:r>
            <a:endParaRPr lang="ru-RU" sz="4400" dirty="0" smtClean="0">
              <a:solidFill>
                <a:srgbClr val="FFCCCC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7715" y="3201847"/>
            <a:ext cx="2656453" cy="26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72560" cy="15696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660066"/>
                </a:solidFill>
                <a:latin typeface="Bookman Old Style" pitchFamily="18" charset="0"/>
              </a:rPr>
              <a:t>Головні умови ефективної організації роботи зі здібними учнями</a:t>
            </a:r>
            <a:endParaRPr lang="ru-RU" sz="3200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2143116"/>
          <a:ext cx="842968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 rot="1590224">
            <a:off x="5648931" y="3793078"/>
            <a:ext cx="3500462" cy="978545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роблемні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запитанн</a:t>
            </a:r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я </a:t>
            </a:r>
            <a:endParaRPr lang="ru-RU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00760" y="2786058"/>
            <a:ext cx="3143240" cy="785818"/>
          </a:xfrm>
          <a:prstGeom prst="ellips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обудова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гіпотез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endParaRPr lang="ru-RU" sz="2000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0241092">
            <a:off x="5824100" y="1771333"/>
            <a:ext cx="3295478" cy="786796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Виділяти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найкраще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» </a:t>
            </a:r>
            <a:endParaRPr lang="ru-RU" sz="2000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968168">
            <a:off x="5237714" y="-308950"/>
            <a:ext cx="868319" cy="3240689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І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нформаційно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–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пізнавальна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суперечність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» </a:t>
            </a:r>
            <a:endParaRPr lang="ru-RU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8872138">
            <a:off x="5120350" y="1046638"/>
            <a:ext cx="3329186" cy="909228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апитання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–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відповідь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» </a:t>
            </a:r>
            <a:endParaRPr lang="ru-RU" sz="2000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0920490">
            <a:off x="265791" y="3407231"/>
            <a:ext cx="3502545" cy="871885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Ейдетика</a:t>
            </a:r>
            <a:r>
              <a:rPr lang="ru-RU" sz="24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endParaRPr lang="ru-RU" sz="2400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8985725">
            <a:off x="1044217" y="4437403"/>
            <a:ext cx="3500462" cy="955894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Принцип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відкритих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перспектив</a:t>
            </a:r>
            <a:endParaRPr lang="ru-RU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313582">
            <a:off x="32328" y="2372271"/>
            <a:ext cx="3502545" cy="869653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ТРВЗ (теорія розв’язання винах. </a:t>
            </a:r>
            <a:r>
              <a:rPr lang="uk-UA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зав-нь</a:t>
            </a:r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)</a:t>
            </a:r>
            <a:endParaRPr lang="ru-RU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3473624">
            <a:off x="2293869" y="813257"/>
            <a:ext cx="2969121" cy="991931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«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Незавершене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рішення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»</a:t>
            </a:r>
            <a:r>
              <a:rPr lang="ru-RU" sz="2000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endParaRPr lang="ru-RU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2061998">
            <a:off x="724607" y="1262085"/>
            <a:ext cx="3502545" cy="958407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налаштування на досягнення успіху</a:t>
            </a:r>
            <a:r>
              <a:rPr lang="uk-UA" sz="2000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endParaRPr lang="ru-RU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7530604">
            <a:off x="2385025" y="4789518"/>
            <a:ext cx="3143709" cy="928666"/>
          </a:xfrm>
          <a:prstGeom prst="ellipse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Наголошення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на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будь-яких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поліпшеннях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2768707">
            <a:off x="4688263" y="4430708"/>
            <a:ext cx="3633645" cy="1077739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охвала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,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висловлена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очевидним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ентузіазмом</a:t>
            </a:r>
            <a:r>
              <a:rPr lang="ru-RU" sz="2000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endParaRPr lang="ru-RU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512090">
            <a:off x="4797146" y="3781230"/>
            <a:ext cx="1036749" cy="2989679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Наголошення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на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будь-яких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поліпшеннях</a:t>
            </a:r>
            <a:r>
              <a:rPr lang="ru-RU" sz="20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endParaRPr lang="ru-RU" sz="2000" i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8992" y="2500306"/>
            <a:ext cx="2571768" cy="1343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Comic Sans MS" pitchFamily="66" charset="0"/>
              </a:rPr>
              <a:t>розкриття потенціалу креативності</a:t>
            </a:r>
            <a:r>
              <a:rPr lang="uk-UA" sz="2000" b="1" i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> </a:t>
            </a:r>
            <a:endParaRPr lang="ru-RU" sz="2000" i="1" dirty="0">
              <a:ln>
                <a:solidFill>
                  <a:srgbClr val="660066"/>
                </a:solidFill>
              </a:ln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20" grpId="0" build="p" animBg="1"/>
      <p:bldP spid="21" grpId="0" build="p" animBg="1"/>
      <p:bldP spid="6" grpId="0" build="p" animBg="1"/>
      <p:bldP spid="8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358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Алгоритм роботи вчителя з обдарованою дитиною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 smtClean="0">
                <a:solidFill>
                  <a:srgbClr val="99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Опрацювання критичного матеріалу</a:t>
            </a:r>
            <a:endParaRPr lang="ru-RU" sz="3600" b="1" u="sng" dirty="0">
              <a:solidFill>
                <a:srgbClr val="9900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3117"/>
            <a:ext cx="87868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вивчення біографії письменника;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 хронологічної  таблиці  життєвого  і  творчого шляху письменника;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обирання цікавого матеріалу, фактів;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написання реферату.</a:t>
            </a:r>
          </a:p>
          <a:p>
            <a:pPr>
              <a:buBlip>
                <a:blip r:embed="rId3"/>
              </a:buBlip>
            </a:pPr>
            <a:r>
              <a:rPr lang="uk-UA" sz="2400" dirty="0" smtClean="0"/>
              <a:t> </a:t>
            </a: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поглиблене вивчення теоретичного матеріалу;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  виконання практичних завдань за вивченим матеріалом;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  самостійне опрацювання додаткових джерел.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>
              <a:buBlip>
                <a:blip r:embed="rId3"/>
              </a:buBlip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28533" b="-1903"/>
          <a:stretch>
            <a:fillRect/>
          </a:stretch>
        </p:blipFill>
        <p:spPr bwMode="auto">
          <a:xfrm>
            <a:off x="3143240" y="5572116"/>
            <a:ext cx="220980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solidFill>
                  <a:srgbClr val="99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Вивчення творчості письменника</a:t>
            </a:r>
            <a:endParaRPr lang="ru-RU" sz="4000" b="1" u="sng" dirty="0">
              <a:solidFill>
                <a:srgbClr val="9900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071546"/>
            <a:ext cx="82153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ознайомлення з текстовим матеріалом;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аналіз прочитаного твору;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порівняльна характеристика образів героїв твору;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виписування цитат до образів;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аналіз використаних описів у творі;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плану твору;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аналіз художніх засобів, використаних у творі.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151224"/>
            <a:ext cx="2645722" cy="2706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u="sng" dirty="0" smtClean="0">
                <a:solidFill>
                  <a:srgbClr val="99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Виконання творчих завдань з літератури</a:t>
            </a:r>
            <a:endParaRPr lang="ru-RU" sz="4000" b="1" i="1" u="sng" dirty="0">
              <a:solidFill>
                <a:srgbClr val="9900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20688"/>
            <a:ext cx="85725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кросвордів до творчості письменника;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кросвордів до вивчених творів;  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створення презентації  життєвого і творчого шляху письменника;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створення презентації творів письменника;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словничка невідомих слів до твору;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питань до художнього твору, до вірша;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   тестів    для    перевірки    знань    з    біографії</a:t>
            </a:r>
            <a:r>
              <a:rPr lang="ru-RU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uk-UA" sz="2400" b="1" i="1" dirty="0" smtClean="0">
                <a:solidFill>
                  <a:srgbClr val="660066"/>
                </a:solidFill>
                <a:latin typeface="Bookman Old Style" pitchFamily="18" charset="0"/>
              </a:rPr>
              <a:t>письменника, змісту твору.</a:t>
            </a:r>
            <a:endParaRPr lang="ru-RU" sz="24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214950"/>
            <a:ext cx="7715304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u="sng" dirty="0" smtClean="0">
                <a:solidFill>
                  <a:srgbClr val="99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Виконання творчих завдань, завдань з розвитку мовлення</a:t>
            </a:r>
            <a:endParaRPr lang="ru-RU" sz="3200" b="1" i="1" u="sng" dirty="0">
              <a:solidFill>
                <a:srgbClr val="9900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643050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ребусів;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кросвордів;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цікавих завдань;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тестових завдань; </a:t>
            </a: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написання лінгвістичних казок;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написання творів різних типів;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творчих завдань з розвитку мовлення;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складання діалогів.</a:t>
            </a:r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00174"/>
            <a:ext cx="2643174" cy="21431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256"/>
            <a:ext cx="428628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9001156" cy="15716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6542"/>
              </a:avLst>
            </a:prstTxWarp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Категорії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обдарованих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дітей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428736"/>
          <a:ext cx="869160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EEBC3-2F23-459B-8DA2-7152CDF14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84EEBC3-2F23-459B-8DA2-7152CDF14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250BEA-C242-4554-9947-C9BD3E5E4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2250BEA-C242-4554-9947-C9BD3E5E4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895C2-F6AC-4B99-9054-5B31A5883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7D895C2-F6AC-4B99-9054-5B31A5883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7429552" cy="157161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6157"/>
                <a:gd name="adj2" fmla="val 1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Сфери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обдарованост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 дітей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571612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33199E-EB14-4EBD-9433-DEBB9B69D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533199E-EB14-4EBD-9433-DEBB9B69D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3C0C4C-9300-47A8-AA8F-0B648DF32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523C0C4C-9300-47A8-AA8F-0B648DF32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90F5D0-31A5-4CB7-BBC1-F3B995B80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990F5D0-31A5-4CB7-BBC1-F3B995B80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5E22F-ED20-4354-9D75-E85994DBF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9A5E22F-ED20-4354-9D75-E85994DBF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10281E-CF05-4657-AE36-664830992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910281E-CF05-4657-AE36-664830992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032370-3274-4D9F-9D1D-7B410437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A032370-3274-4D9F-9D1D-7B410437F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F2FA2-23D7-4C78-AE1F-2088D9EC5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77F2FA2-23D7-4C78-AE1F-2088D9EC5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7724BA-354A-4E65-A180-86E280167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D47724BA-354A-4E65-A180-86E280167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AEE73C-5639-40ED-BF8B-797363228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FAEE73C-5639-40ED-BF8B-797363228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A05875-AC80-4CDD-BE2F-DCBD6F886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F1A05875-AC80-4CDD-BE2F-DCBD6F886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DD2228-8761-445B-B6E6-616F92DEC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BDD2228-8761-445B-B6E6-616F92DEC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47009C-7F77-4E3A-B1CE-D6C5C329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1547009C-7F77-4E3A-B1CE-D6C5C329D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643998" cy="142876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7658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Мета </a:t>
            </a:r>
            <a:r>
              <a:rPr lang="ru-RU" sz="36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роботи</a:t>
            </a:r>
            <a:r>
              <a:rPr lang="ru-RU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обдарованими</a:t>
            </a:r>
            <a:r>
              <a:rPr lang="ru-RU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дітьми</a:t>
            </a:r>
            <a:endParaRPr lang="ru-RU" sz="36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071678"/>
            <a:ext cx="8572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9E009E"/>
                </a:solidFill>
                <a:latin typeface="Bookman Old Style" pitchFamily="18" charset="0"/>
              </a:rPr>
              <a:t>виявлення</a:t>
            </a:r>
            <a:r>
              <a:rPr lang="ru-RU" sz="4000" b="1" i="1" dirty="0" smtClean="0">
                <a:solidFill>
                  <a:srgbClr val="9E009E"/>
                </a:solidFill>
                <a:latin typeface="Bookman Old Style" pitchFamily="18" charset="0"/>
              </a:rPr>
              <a:t> таких </a:t>
            </a:r>
            <a:r>
              <a:rPr lang="ru-RU" sz="4000" b="1" i="1" dirty="0" err="1" smtClean="0">
                <a:solidFill>
                  <a:srgbClr val="9E009E"/>
                </a:solidFill>
                <a:latin typeface="Bookman Old Style" pitchFamily="18" charset="0"/>
              </a:rPr>
              <a:t>дітей</a:t>
            </a:r>
            <a:r>
              <a:rPr lang="ru-RU" sz="4000" b="1" i="1" dirty="0" smtClean="0">
                <a:solidFill>
                  <a:srgbClr val="9E009E"/>
                </a:solidFill>
                <a:latin typeface="Bookman Old Style" pitchFamily="18" charset="0"/>
              </a:rPr>
              <a:t> та </a:t>
            </a:r>
            <a:r>
              <a:rPr lang="ru-RU" sz="4000" b="1" i="1" dirty="0" err="1" smtClean="0">
                <a:solidFill>
                  <a:srgbClr val="9E009E"/>
                </a:solidFill>
                <a:latin typeface="Bookman Old Style" pitchFamily="18" charset="0"/>
              </a:rPr>
              <a:t>створення</a:t>
            </a:r>
            <a:r>
              <a:rPr lang="ru-RU" sz="4000" b="1" i="1" dirty="0" smtClean="0">
                <a:solidFill>
                  <a:srgbClr val="9E009E"/>
                </a:solidFill>
                <a:latin typeface="Bookman Old Style" pitchFamily="18" charset="0"/>
              </a:rPr>
              <a:t> умов для </a:t>
            </a:r>
            <a:r>
              <a:rPr lang="ru-RU" sz="4000" b="1" i="1" dirty="0" err="1" smtClean="0">
                <a:solidFill>
                  <a:srgbClr val="9E009E"/>
                </a:solidFill>
                <a:latin typeface="Bookman Old Style" pitchFamily="18" charset="0"/>
              </a:rPr>
              <a:t>їх</a:t>
            </a:r>
            <a:r>
              <a:rPr lang="ru-RU" sz="4000" b="1" i="1" dirty="0" smtClean="0">
                <a:solidFill>
                  <a:srgbClr val="9E009E"/>
                </a:solidFill>
                <a:latin typeface="Bookman Old Style" pitchFamily="18" charset="0"/>
              </a:rPr>
              <a:t> оптимального </a:t>
            </a:r>
            <a:r>
              <a:rPr lang="ru-RU" sz="4000" b="1" i="1" dirty="0" err="1" smtClean="0">
                <a:solidFill>
                  <a:srgbClr val="9E009E"/>
                </a:solidFill>
                <a:latin typeface="Bookman Old Style" pitchFamily="18" charset="0"/>
              </a:rPr>
              <a:t>розвитку</a:t>
            </a:r>
            <a:r>
              <a:rPr lang="ru-RU" sz="4000" dirty="0" smtClean="0">
                <a:solidFill>
                  <a:srgbClr val="9E009E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Завдання</a:t>
            </a:r>
            <a:r>
              <a:rPr lang="ru-RU" sz="4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роботи</a:t>
            </a:r>
            <a:r>
              <a:rPr lang="ru-RU" sz="4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4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обдарованими</a:t>
            </a:r>
            <a:r>
              <a:rPr lang="ru-RU" sz="4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дітьми</a:t>
            </a:r>
            <a:endParaRPr lang="ru-RU" sz="48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Розвиток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цілісної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картини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світу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в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уявленнях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.</a:t>
            </a:r>
          </a:p>
          <a:p>
            <a:pPr lvl="0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Розвиток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творчого</a:t>
            </a:r>
            <a:r>
              <a:rPr lang="uk-UA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,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критичного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й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абстрактно-логічного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мислення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здатностей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розв'язувати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проблеми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.</a:t>
            </a:r>
          </a:p>
          <a:p>
            <a:pPr lvl="0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Розвиток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здатності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самостійно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навчатися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та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здійснювати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дослідницьку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роботу.</a:t>
            </a:r>
          </a:p>
          <a:p>
            <a:pPr lvl="0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Розвиток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здатностей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до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самопізнання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й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саморозуміння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формування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позитивної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 «</a:t>
            </a:r>
            <a:r>
              <a:rPr lang="ru-RU" sz="2800" b="1" i="1" dirty="0" err="1" smtClean="0">
                <a:solidFill>
                  <a:srgbClr val="660033"/>
                </a:solidFill>
                <a:latin typeface="Bookman Old Style" pitchFamily="18" charset="0"/>
              </a:rPr>
              <a:t>Я-концепції</a:t>
            </a:r>
            <a:r>
              <a:rPr lang="ru-RU" sz="2800" b="1" i="1" dirty="0" smtClean="0">
                <a:solidFill>
                  <a:srgbClr val="660033"/>
                </a:solidFill>
                <a:latin typeface="Bookman Old Style" pitchFamily="18" charset="0"/>
              </a:rPr>
              <a:t>».</a:t>
            </a:r>
          </a:p>
          <a:p>
            <a:endParaRPr lang="ru-RU" sz="1600" dirty="0">
              <a:solidFill>
                <a:srgbClr val="660033"/>
              </a:solidFill>
            </a:endParaRPr>
          </a:p>
        </p:txBody>
      </p:sp>
      <p:pic>
        <p:nvPicPr>
          <p:cNvPr id="7169" name="Picture 1" descr="E:\Анимационные картинки\shkolnye_kartinki_41.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785" y="3214686"/>
            <a:ext cx="236221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715436" cy="132343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Принципи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роботи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з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обдарованими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E009E"/>
                </a:solidFill>
                <a:latin typeface="Comic Sans MS" pitchFamily="66" charset="0"/>
              </a:rPr>
              <a:t>дітьми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E009E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87868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Орієнтація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на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змагання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актуалізація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лідерських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можливостей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учнів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lvl="0" algn="ctr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Орієнтація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на потреби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дитини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lvl="0" algn="ctr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Максимальне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розширення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кола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інтересів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lvl="0" algn="ctr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Домінування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розвивальних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можливостей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над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інформаційною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насиченістю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lvl="0" algn="ctr">
              <a:buBlip>
                <a:blip r:embed="rId3"/>
              </a:buBlip>
            </a:pP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Ускладнення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змісту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навчальної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діяльності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6" name="Picture 1" descr="E:\Анимационные картинки\shkolnye_kartinki_41.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784" y="4286232"/>
            <a:ext cx="236221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86874" cy="171451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7357"/>
              </a:avLst>
            </a:prstTxWarp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Напрями</a:t>
            </a:r>
            <a:r>
              <a:rPr lang="ru-RU" sz="5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роботи</a:t>
            </a:r>
            <a:r>
              <a:rPr lang="ru-RU" sz="5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вчителя</a:t>
            </a:r>
            <a:r>
              <a:rPr lang="ru-RU" sz="5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5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обдарованими</a:t>
            </a:r>
            <a:r>
              <a:rPr lang="ru-RU" sz="5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учнями</a:t>
            </a:r>
            <a:endParaRPr lang="ru-RU" sz="5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 rot="202968">
            <a:off x="1000224" y="1490278"/>
            <a:ext cx="7358114" cy="5587747"/>
          </a:xfrm>
          <a:prstGeom prst="horizontalScroll">
            <a:avLst>
              <a:gd name="adj" fmla="val 12281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66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1. На уроках —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індивідуальна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та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диференційована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робота.</a:t>
            </a:r>
          </a:p>
          <a:p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2.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Гурткова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робота  з предмета.</a:t>
            </a:r>
          </a:p>
          <a:p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3.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Позакласні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заходи у межах 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предметних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тижнів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4.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Предметні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заходи у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класі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з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запрошенням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батьків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660066"/>
                </a:solidFill>
                <a:latin typeface="Monotype Corsiva" pitchFamily="66" charset="0"/>
              </a:rPr>
              <a:t>5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. Участь в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олімпіадах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різного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рівня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660066"/>
                </a:solidFill>
                <a:latin typeface="Monotype Corsiva" pitchFamily="66" charset="0"/>
              </a:rPr>
              <a:t>6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. Участь у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творчих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конкурсах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різного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рівня</a:t>
            </a:r>
            <a:endParaRPr lang="ru-RU" sz="2800" b="1" i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rgbClr val="660066"/>
                </a:solidFill>
                <a:latin typeface="Monotype Corsiva" pitchFamily="66" charset="0"/>
              </a:rPr>
              <a:t>7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. </a:t>
            </a:r>
            <a:r>
              <a:rPr lang="ru-RU" sz="2800" b="1" i="1" dirty="0" err="1" smtClean="0">
                <a:solidFill>
                  <a:srgbClr val="660066"/>
                </a:solidFill>
                <a:latin typeface="Monotype Corsiva" pitchFamily="66" charset="0"/>
              </a:rPr>
              <a:t>Театралізовані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свята </a:t>
            </a:r>
            <a:endParaRPr lang="ru-RU" sz="2800" b="1" i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7" name="Picture 1" descr="E:\Анимационные картинки\64DA1DE4-4ED0-423C-B9A7-1FBA3A83D508_pencil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4885" y="2276872"/>
            <a:ext cx="107157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285784" y="214290"/>
            <a:ext cx="8643998" cy="121442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Як же </a:t>
            </a:r>
            <a:r>
              <a:rPr lang="ru-RU" sz="3200" b="1" i="1" dirty="0" err="1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розвивати</a:t>
            </a:r>
            <a:r>
              <a:rPr lang="ru-RU" sz="3200" b="1" i="1" dirty="0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dirty="0" err="1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творчі</a:t>
            </a:r>
            <a:r>
              <a:rPr lang="ru-RU" sz="3200" b="1" i="1" dirty="0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dirty="0" err="1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здібності</a:t>
            </a:r>
            <a:r>
              <a:rPr lang="ru-RU" sz="3200" b="1" i="1" dirty="0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dirty="0" err="1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школярів</a:t>
            </a:r>
            <a:r>
              <a:rPr lang="ru-RU" sz="3200" b="1" i="1" dirty="0" smtClean="0">
                <a:ln w="11430"/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 </a:t>
            </a:r>
          </a:p>
          <a:p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71546"/>
            <a:ext cx="900115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Blip>
                <a:blip r:embed="rId3"/>
              </a:buBlip>
            </a:pP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Підхоплювати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думки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учнів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оцінюючи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підкреслюючи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їх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оригінальність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. </a:t>
            </a:r>
          </a:p>
          <a:p>
            <a:pPr lvl="0" algn="ctr">
              <a:buBlip>
                <a:blip r:embed="rId3"/>
              </a:buBlip>
            </a:pPr>
            <a:r>
              <a:rPr lang="uk-UA" sz="2400" b="1" dirty="0" smtClean="0">
                <a:solidFill>
                  <a:srgbClr val="660066"/>
                </a:solidFill>
                <a:latin typeface="Comic Sans MS" pitchFamily="66" charset="0"/>
              </a:rPr>
              <a:t>Стимулювати і підтримувати ініціативу учнів, самостійність. </a:t>
            </a:r>
            <a:endParaRPr lang="ru-RU" sz="2400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lvl="0" algn="ctr">
              <a:buBlip>
                <a:blip r:embed="rId3"/>
              </a:buBlip>
            </a:pP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Створювати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проблемні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ситуації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  <a:p>
            <a:pPr lvl="0" algn="ctr">
              <a:buBlip>
                <a:blip r:embed="rId3"/>
              </a:buBlip>
            </a:pP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Розвивати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критичне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сприйняття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дійсності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  <a:p>
            <a:pPr lvl="0" algn="ctr">
              <a:buBlip>
                <a:blip r:embed="rId3"/>
              </a:buBlip>
            </a:pP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Вчити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доводити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починання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до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логічного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завершення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. </a:t>
            </a:r>
          </a:p>
          <a:p>
            <a:pPr lvl="0" algn="ctr">
              <a:buBlip>
                <a:blip r:embed="rId3"/>
              </a:buBlip>
            </a:pP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Надавати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можливість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виконувати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більше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навчальних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завдань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з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обов'язковим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підвищенням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їх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складності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  <a:p>
            <a:pPr lvl="0" algn="ctr">
              <a:buBlip>
                <a:blip r:embed="rId3"/>
              </a:buBlip>
            </a:pP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Використовувати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творчий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потенціал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  <a:p>
            <a:pPr lvl="0" algn="ctr">
              <a:buBlip>
                <a:blip r:embed="rId3"/>
              </a:buBlip>
            </a:pP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Залучати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до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творчої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пошукової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роботи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з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використанням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випереджальних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завдань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створювати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розвиваючі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ситуації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. </a:t>
            </a:r>
          </a:p>
          <a:p>
            <a:pPr lvl="0" algn="ctr">
              <a:buBlip>
                <a:blip r:embed="rId3"/>
              </a:buBlip>
            </a:pP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Впливати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660066"/>
                </a:solidFill>
                <a:latin typeface="Comic Sans MS" pitchFamily="66" charset="0"/>
              </a:rPr>
              <a:t>особистим</a:t>
            </a: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 прикладом.</a:t>
            </a:r>
          </a:p>
          <a:p>
            <a:pPr algn="ctr">
              <a:buBlip>
                <a:blip r:embed="rId3"/>
              </a:buBlip>
            </a:pPr>
            <a:endParaRPr lang="uk-UA" sz="2400" b="1" i="1" dirty="0" smtClean="0">
              <a:latin typeface="Monotype Corsiva" pitchFamily="66" charset="0"/>
            </a:endParaRPr>
          </a:p>
          <a:p>
            <a:pPr algn="ctr">
              <a:buBlip>
                <a:blip r:embed="rId3"/>
              </a:buBlip>
            </a:pPr>
            <a:endParaRPr lang="ru-RU" sz="2400" b="1" i="1" dirty="0" smtClean="0">
              <a:latin typeface="Monotype Corsiva" pitchFamily="66" charset="0"/>
            </a:endParaRPr>
          </a:p>
          <a:p>
            <a:pPr algn="ctr">
              <a:buBlip>
                <a:blip r:embed="rId3"/>
              </a:buBlip>
            </a:pPr>
            <a:endParaRPr lang="ru-RU" sz="2400" dirty="0" smtClean="0"/>
          </a:p>
          <a:p>
            <a:r>
              <a:rPr lang="uk-UA" i="1" dirty="0" smtClean="0"/>
              <a:t> 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E:\Анимационные картинки\64DA1DE4-4ED0-423C-B9A7-1FBA3A83D508_pencil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500702"/>
            <a:ext cx="121444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Лента лицом вниз 4"/>
          <p:cNvSpPr/>
          <p:nvPr/>
        </p:nvSpPr>
        <p:spPr>
          <a:xfrm>
            <a:off x="237590" y="836712"/>
            <a:ext cx="8929718" cy="2928934"/>
          </a:xfrm>
          <a:prstGeom prst="ribbon">
            <a:avLst>
              <a:gd name="adj1" fmla="val 11846"/>
              <a:gd name="adj2" fmla="val 70805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C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uk-UA" sz="3200" b="1" i="1" dirty="0" smtClean="0">
                <a:solidFill>
                  <a:srgbClr val="FFCCCC"/>
                </a:solidFill>
                <a:latin typeface="Comic Sans MS" pitchFamily="66" charset="0"/>
              </a:rPr>
              <a:t>Форми, методи роботи з обдарованими дітьми на </a:t>
            </a:r>
            <a:r>
              <a:rPr lang="uk-UA" sz="3200" b="1" i="1" dirty="0" err="1" smtClean="0">
                <a:solidFill>
                  <a:srgbClr val="FFCCCC"/>
                </a:solidFill>
                <a:latin typeface="Comic Sans MS" pitchFamily="66" charset="0"/>
              </a:rPr>
              <a:t>уроках</a:t>
            </a:r>
            <a:r>
              <a:rPr lang="uk-UA" sz="3200" b="1" i="1" dirty="0" smtClean="0">
                <a:solidFill>
                  <a:srgbClr val="FFCCCC"/>
                </a:solidFill>
                <a:latin typeface="Comic Sans MS" pitchFamily="66" charset="0"/>
              </a:rPr>
              <a:t>  зарубіжної літератури. Методична панорама</a:t>
            </a:r>
            <a:endParaRPr lang="ru-RU" sz="3200" b="1" i="1" dirty="0" smtClean="0">
              <a:solidFill>
                <a:srgbClr val="FFCCCC"/>
              </a:solidFill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931883"/>
            <a:ext cx="3658158" cy="292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598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DEREKTOR</cp:lastModifiedBy>
  <cp:revision>70</cp:revision>
  <dcterms:created xsi:type="dcterms:W3CDTF">2015-11-16T10:19:31Z</dcterms:created>
  <dcterms:modified xsi:type="dcterms:W3CDTF">2023-12-04T12:26:28Z</dcterms:modified>
</cp:coreProperties>
</file>